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309" r:id="rId5"/>
    <p:sldId id="314" r:id="rId6"/>
    <p:sldId id="310" r:id="rId7"/>
    <p:sldId id="311" r:id="rId8"/>
    <p:sldId id="266" r:id="rId9"/>
    <p:sldId id="312" r:id="rId10"/>
    <p:sldId id="267" r:id="rId11"/>
    <p:sldId id="269" r:id="rId12"/>
    <p:sldId id="313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315" r:id="rId21"/>
    <p:sldId id="278" r:id="rId22"/>
    <p:sldId id="279" r:id="rId23"/>
    <p:sldId id="280" r:id="rId24"/>
    <p:sldId id="282" r:id="rId25"/>
    <p:sldId id="281" r:id="rId26"/>
    <p:sldId id="285" r:id="rId27"/>
    <p:sldId id="283" r:id="rId28"/>
    <p:sldId id="284" r:id="rId29"/>
    <p:sldId id="287" r:id="rId30"/>
    <p:sldId id="288" r:id="rId31"/>
    <p:sldId id="289" r:id="rId32"/>
    <p:sldId id="292" r:id="rId33"/>
    <p:sldId id="293" r:id="rId34"/>
    <p:sldId id="294" r:id="rId35"/>
    <p:sldId id="295" r:id="rId36"/>
    <p:sldId id="297" r:id="rId37"/>
    <p:sldId id="299" r:id="rId38"/>
    <p:sldId id="302" r:id="rId39"/>
    <p:sldId id="307" r:id="rId40"/>
    <p:sldId id="316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9900FF"/>
    <a:srgbClr val="FF3399"/>
    <a:srgbClr val="79F200"/>
    <a:srgbClr val="BAFF2F"/>
    <a:srgbClr val="FFD319"/>
    <a:srgbClr val="FFCC00"/>
    <a:srgbClr val="FF6600"/>
    <a:srgbClr val="88FF11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viewProps" Target="viewProps.xml" 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image" Target="../media/image4.jpg" /><Relationship Id="rId4" Type="http://schemas.openxmlformats.org/officeDocument/2006/relationships/image" Target="../media/image7.jpg" 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image" Target="../media/image4.jpg" /><Relationship Id="rId4" Type="http://schemas.openxmlformats.org/officeDocument/2006/relationships/image" Target="../media/image7.jp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D30FF-2453-4AA7-9BE3-AD30C97F5A11}" type="doc">
      <dgm:prSet loTypeId="urn:microsoft.com/office/officeart/2005/8/layout/list1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DFFFE817-F749-4376-A48D-78C5DFC93529}">
      <dgm:prSet phldrT="[Texto]" custT="1"/>
      <dgm:spPr>
        <a:solidFill>
          <a:srgbClr val="00FF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E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 1960 los equipos informáticos estaban diseñados para ejecutar un único trabajo a la vez, 5 años después se hace popular el concepto de </a:t>
          </a:r>
          <a:r>
            <a:rPr lang="es-ES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</a:t>
          </a:r>
          <a:r>
            <a:rPr lang="es-ES" sz="1800" i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sharing</a:t>
          </a:r>
          <a:r>
            <a:rPr lang="es-ES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 </a:t>
          </a:r>
          <a:endParaRPr lang="es-MX" sz="1800" i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24CF52-829F-4489-8D69-245CEA80D729}" type="parTrans" cxnId="{572587C8-9467-4307-B6B8-758630302C75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E41B0E-92AA-40D9-8E13-993145F102E6}" type="sibTrans" cxnId="{572587C8-9467-4307-B6B8-758630302C75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6C0DAC-B9FC-465E-8A1E-D1F5B5B11388}">
      <dgm:prSet phldrT="[Texto]" custT="1"/>
      <dgm:spPr>
        <a:solidFill>
          <a:srgbClr val="99FF33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Consistía en </a:t>
          </a:r>
          <a:r>
            <a:rPr lang="es-ES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prestar una fracción de los recursos del sistema ya fuera </a:t>
          </a:r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tiempo del procesador o capacidad de almacenamiento a múltiples usuarios, con ello era posible que muchos de ellos trabajaran de manera simultánea en un solo equipo mainframe</a:t>
          </a:r>
        </a:p>
      </dgm:t>
    </dgm:pt>
    <dgm:pt modelId="{81F1AC43-4FD7-41AF-92B5-B3EB37B4623B}" type="parTrans" cxnId="{AF7BDCD5-D72C-4DF1-8746-310D902386E2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2597CB-FB6F-4B29-936A-D5E12A59FF36}" type="sibTrans" cxnId="{AF7BDCD5-D72C-4DF1-8746-310D902386E2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14266E-F4D5-4624-889D-232D4243F9F5}">
      <dgm:prSet phldrT="[Texto]" custT="1"/>
      <dgm:spPr>
        <a:solidFill>
          <a:srgbClr val="FF660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ES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apogeo de los nuevos ordenadores con mayor capacidad de procesamiento y almacenamiento, fue adoptándose por un número mayor de individuos tales como comunidades de científicos y estudiantes universitarios, lo que dio paso a otra perspectiva sobre el uso de los ordenadores y el internet.</a:t>
          </a:r>
          <a:endParaRPr lang="es-MX" sz="17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BBE433-6FD5-4617-AB15-82467D3BFB81}" type="parTrans" cxnId="{D9D1749F-E417-402E-9685-72AE6A90E92A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D9177B-F6A8-4ACD-943F-A1AD4A3C1447}" type="sibTrans" cxnId="{D9D1749F-E417-402E-9685-72AE6A90E92A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559E1E-DB1A-4686-BA5D-49C9D49944C6}">
      <dgm:prSet phldrT="[Texto]" custT="1"/>
      <dgm:spPr>
        <a:solidFill>
          <a:srgbClr val="FFC00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E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 la década de los 80 se lanzan las </a:t>
          </a:r>
          <a:r>
            <a:rPr lang="es-ES" sz="18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PCs</a:t>
          </a:r>
          <a:r>
            <a:rPr lang="es-E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(IBM), accesibles a todo el público, son de arquitectura modular y expansibles por lo que la nueva tendencia era la de usuarios dueños de sus propios ordenadores. </a:t>
          </a:r>
          <a:endParaRPr lang="es-MX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43E413-E90E-4D35-8056-04A5DB7F1386}" type="parTrans" cxnId="{664E0CED-A3B8-4C46-B7E5-C3B2813FB514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A1FFA6-9FF4-4795-907E-B77BB38C81C5}" type="sibTrans" cxnId="{664E0CED-A3B8-4C46-B7E5-C3B2813FB514}">
      <dgm:prSet/>
      <dgm:spPr/>
      <dgm:t>
        <a:bodyPr/>
        <a:lstStyle/>
        <a:p>
          <a:endParaRPr lang="es-MX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39AFEC-AAAE-42FB-9470-8B5ACB896654}" type="pres">
      <dgm:prSet presAssocID="{60FD30FF-2453-4AA7-9BE3-AD30C97F5A11}" presName="linear" presStyleCnt="0">
        <dgm:presLayoutVars>
          <dgm:dir/>
          <dgm:animLvl val="lvl"/>
          <dgm:resizeHandles val="exact"/>
        </dgm:presLayoutVars>
      </dgm:prSet>
      <dgm:spPr/>
    </dgm:pt>
    <dgm:pt modelId="{9FBD81DC-0EF1-4616-99CC-807531E842BD}" type="pres">
      <dgm:prSet presAssocID="{DFFFE817-F749-4376-A48D-78C5DFC93529}" presName="parentLin" presStyleCnt="0"/>
      <dgm:spPr/>
    </dgm:pt>
    <dgm:pt modelId="{12656CD6-9249-4192-A3E2-57A8C449A55D}" type="pres">
      <dgm:prSet presAssocID="{DFFFE817-F749-4376-A48D-78C5DFC93529}" presName="parentLeftMargin" presStyleLbl="node1" presStyleIdx="0" presStyleCnt="4"/>
      <dgm:spPr/>
    </dgm:pt>
    <dgm:pt modelId="{23734176-CA43-4D05-BB8F-F0A5133DBBDB}" type="pres">
      <dgm:prSet presAssocID="{DFFFE817-F749-4376-A48D-78C5DFC93529}" presName="parentText" presStyleLbl="node1" presStyleIdx="0" presStyleCnt="4" custScaleX="106639" custScaleY="213969">
        <dgm:presLayoutVars>
          <dgm:chMax val="0"/>
          <dgm:bulletEnabled val="1"/>
        </dgm:presLayoutVars>
      </dgm:prSet>
      <dgm:spPr/>
    </dgm:pt>
    <dgm:pt modelId="{4FF715B8-8F54-40B9-A462-4AD727F85D83}" type="pres">
      <dgm:prSet presAssocID="{DFFFE817-F749-4376-A48D-78C5DFC93529}" presName="negativeSpace" presStyleCnt="0"/>
      <dgm:spPr/>
    </dgm:pt>
    <dgm:pt modelId="{DB366E78-57E0-4326-96E4-57BC28D6B007}" type="pres">
      <dgm:prSet presAssocID="{DFFFE817-F749-4376-A48D-78C5DFC93529}" presName="childText" presStyleLbl="conFgAcc1" presStyleIdx="0" presStyleCnt="4">
        <dgm:presLayoutVars>
          <dgm:bulletEnabled val="1"/>
        </dgm:presLayoutVars>
      </dgm:prSet>
      <dgm:spPr>
        <a:ln>
          <a:solidFill>
            <a:srgbClr val="00FF99"/>
          </a:solidFill>
        </a:ln>
      </dgm:spPr>
    </dgm:pt>
    <dgm:pt modelId="{7E04F4F3-8208-4D02-8CF0-D1F51E17DEE3}" type="pres">
      <dgm:prSet presAssocID="{EEE41B0E-92AA-40D9-8E13-993145F102E6}" presName="spaceBetweenRectangles" presStyleCnt="0"/>
      <dgm:spPr/>
    </dgm:pt>
    <dgm:pt modelId="{FB8A9654-155C-4C25-A487-0A8ADB7FDFDD}" type="pres">
      <dgm:prSet presAssocID="{1A6C0DAC-B9FC-465E-8A1E-D1F5B5B11388}" presName="parentLin" presStyleCnt="0"/>
      <dgm:spPr/>
    </dgm:pt>
    <dgm:pt modelId="{34AABAF8-2202-4619-B4EE-9A00113354A4}" type="pres">
      <dgm:prSet presAssocID="{1A6C0DAC-B9FC-465E-8A1E-D1F5B5B11388}" presName="parentLeftMargin" presStyleLbl="node1" presStyleIdx="0" presStyleCnt="4"/>
      <dgm:spPr/>
    </dgm:pt>
    <dgm:pt modelId="{8F55B1D8-CA18-4806-BAF2-E46F58CF6A3A}" type="pres">
      <dgm:prSet presAssocID="{1A6C0DAC-B9FC-465E-8A1E-D1F5B5B11388}" presName="parentText" presStyleLbl="node1" presStyleIdx="1" presStyleCnt="4" custScaleX="106824" custScaleY="213969">
        <dgm:presLayoutVars>
          <dgm:chMax val="0"/>
          <dgm:bulletEnabled val="1"/>
        </dgm:presLayoutVars>
      </dgm:prSet>
      <dgm:spPr/>
    </dgm:pt>
    <dgm:pt modelId="{042CC251-77B6-4454-9E8B-662E5EFADA1B}" type="pres">
      <dgm:prSet presAssocID="{1A6C0DAC-B9FC-465E-8A1E-D1F5B5B11388}" presName="negativeSpace" presStyleCnt="0"/>
      <dgm:spPr/>
    </dgm:pt>
    <dgm:pt modelId="{8E28492F-5964-4A6A-8949-799BA2EB55E9}" type="pres">
      <dgm:prSet presAssocID="{1A6C0DAC-B9FC-465E-8A1E-D1F5B5B11388}" presName="childText" presStyleLbl="conFgAcc1" presStyleIdx="1" presStyleCnt="4">
        <dgm:presLayoutVars>
          <dgm:bulletEnabled val="1"/>
        </dgm:presLayoutVars>
      </dgm:prSet>
      <dgm:spPr>
        <a:ln>
          <a:solidFill>
            <a:srgbClr val="99FF33"/>
          </a:solidFill>
        </a:ln>
      </dgm:spPr>
    </dgm:pt>
    <dgm:pt modelId="{8B846FAF-A81B-4271-B4E2-5446FF7BB3A7}" type="pres">
      <dgm:prSet presAssocID="{E22597CB-FB6F-4B29-936A-D5E12A59FF36}" presName="spaceBetweenRectangles" presStyleCnt="0"/>
      <dgm:spPr/>
    </dgm:pt>
    <dgm:pt modelId="{DAE3C23D-4B14-4C61-AE27-8FF512CD951A}" type="pres">
      <dgm:prSet presAssocID="{8F559E1E-DB1A-4686-BA5D-49C9D49944C6}" presName="parentLin" presStyleCnt="0"/>
      <dgm:spPr/>
    </dgm:pt>
    <dgm:pt modelId="{A692D90C-04C4-4DA0-9F6D-67F8B2B3BAC2}" type="pres">
      <dgm:prSet presAssocID="{8F559E1E-DB1A-4686-BA5D-49C9D49944C6}" presName="parentLeftMargin" presStyleLbl="node1" presStyleIdx="1" presStyleCnt="4"/>
      <dgm:spPr/>
    </dgm:pt>
    <dgm:pt modelId="{36757563-F75E-4459-AC6C-C96F9E573FE7}" type="pres">
      <dgm:prSet presAssocID="{8F559E1E-DB1A-4686-BA5D-49C9D49944C6}" presName="parentText" presStyleLbl="node1" presStyleIdx="2" presStyleCnt="4" custScaleX="106112" custScaleY="213969">
        <dgm:presLayoutVars>
          <dgm:chMax val="0"/>
          <dgm:bulletEnabled val="1"/>
        </dgm:presLayoutVars>
      </dgm:prSet>
      <dgm:spPr/>
    </dgm:pt>
    <dgm:pt modelId="{A3DAFB0E-1C70-4D6F-8B4A-C72E04EFB0DA}" type="pres">
      <dgm:prSet presAssocID="{8F559E1E-DB1A-4686-BA5D-49C9D49944C6}" presName="negativeSpace" presStyleCnt="0"/>
      <dgm:spPr/>
    </dgm:pt>
    <dgm:pt modelId="{D201BD68-D00E-473D-BE99-868789363285}" type="pres">
      <dgm:prSet presAssocID="{8F559E1E-DB1A-4686-BA5D-49C9D49944C6}" presName="childText" presStyleLbl="conFgAcc1" presStyleIdx="2" presStyleCnt="4">
        <dgm:presLayoutVars>
          <dgm:bulletEnabled val="1"/>
        </dgm:presLayoutVars>
      </dgm:prSet>
      <dgm:spPr>
        <a:ln>
          <a:solidFill>
            <a:srgbClr val="FFFF00"/>
          </a:solidFill>
        </a:ln>
      </dgm:spPr>
    </dgm:pt>
    <dgm:pt modelId="{BE5746DA-0CE6-439A-8E93-177E1ABDFB49}" type="pres">
      <dgm:prSet presAssocID="{92A1FFA6-9FF4-4795-907E-B77BB38C81C5}" presName="spaceBetweenRectangles" presStyleCnt="0"/>
      <dgm:spPr/>
    </dgm:pt>
    <dgm:pt modelId="{9601192E-9F8D-400F-B273-28F1B456AA32}" type="pres">
      <dgm:prSet presAssocID="{1814266E-F4D5-4624-889D-232D4243F9F5}" presName="parentLin" presStyleCnt="0"/>
      <dgm:spPr/>
    </dgm:pt>
    <dgm:pt modelId="{3EEDB461-F0B6-4998-BAF5-BEFF9A6EDAD3}" type="pres">
      <dgm:prSet presAssocID="{1814266E-F4D5-4624-889D-232D4243F9F5}" presName="parentLeftMargin" presStyleLbl="node1" presStyleIdx="2" presStyleCnt="4"/>
      <dgm:spPr/>
    </dgm:pt>
    <dgm:pt modelId="{3890E35B-0C54-4AB5-8447-DF1D08B1B05C}" type="pres">
      <dgm:prSet presAssocID="{1814266E-F4D5-4624-889D-232D4243F9F5}" presName="parentText" presStyleLbl="node1" presStyleIdx="3" presStyleCnt="4" custScaleX="105529" custScaleY="213969">
        <dgm:presLayoutVars>
          <dgm:chMax val="0"/>
          <dgm:bulletEnabled val="1"/>
        </dgm:presLayoutVars>
      </dgm:prSet>
      <dgm:spPr/>
    </dgm:pt>
    <dgm:pt modelId="{70EFF570-CA7A-4978-9495-3ADB48D26682}" type="pres">
      <dgm:prSet presAssocID="{1814266E-F4D5-4624-889D-232D4243F9F5}" presName="negativeSpace" presStyleCnt="0"/>
      <dgm:spPr/>
    </dgm:pt>
    <dgm:pt modelId="{BE44313F-B71A-4D6A-9EB4-FBC57CD231CA}" type="pres">
      <dgm:prSet presAssocID="{1814266E-F4D5-4624-889D-232D4243F9F5}" presName="childText" presStyleLbl="conFgAcc1" presStyleIdx="3" presStyleCnt="4">
        <dgm:presLayoutVars>
          <dgm:bulletEnabled val="1"/>
        </dgm:presLayoutVars>
      </dgm:prSet>
      <dgm:spPr>
        <a:ln>
          <a:solidFill>
            <a:srgbClr val="FF0000"/>
          </a:solidFill>
        </a:ln>
      </dgm:spPr>
    </dgm:pt>
  </dgm:ptLst>
  <dgm:cxnLst>
    <dgm:cxn modelId="{555F3B26-805A-4D20-B94C-42D4A8536A49}" type="presOf" srcId="{60FD30FF-2453-4AA7-9BE3-AD30C97F5A11}" destId="{0D39AFEC-AAAE-42FB-9470-8B5ACB896654}" srcOrd="0" destOrd="0" presId="urn:microsoft.com/office/officeart/2005/8/layout/list1"/>
    <dgm:cxn modelId="{E0815729-118C-4EB4-B498-92CD11A5D30E}" type="presOf" srcId="{1814266E-F4D5-4624-889D-232D4243F9F5}" destId="{3890E35B-0C54-4AB5-8447-DF1D08B1B05C}" srcOrd="1" destOrd="0" presId="urn:microsoft.com/office/officeart/2005/8/layout/list1"/>
    <dgm:cxn modelId="{2A480736-639A-4E6F-BE44-5DF9762C0CD3}" type="presOf" srcId="{8F559E1E-DB1A-4686-BA5D-49C9D49944C6}" destId="{36757563-F75E-4459-AC6C-C96F9E573FE7}" srcOrd="1" destOrd="0" presId="urn:microsoft.com/office/officeart/2005/8/layout/list1"/>
    <dgm:cxn modelId="{93B6B39E-4F8E-4705-8A57-5C583998D2CD}" type="presOf" srcId="{1A6C0DAC-B9FC-465E-8A1E-D1F5B5B11388}" destId="{8F55B1D8-CA18-4806-BAF2-E46F58CF6A3A}" srcOrd="1" destOrd="0" presId="urn:microsoft.com/office/officeart/2005/8/layout/list1"/>
    <dgm:cxn modelId="{D9D1749F-E417-402E-9685-72AE6A90E92A}" srcId="{60FD30FF-2453-4AA7-9BE3-AD30C97F5A11}" destId="{1814266E-F4D5-4624-889D-232D4243F9F5}" srcOrd="3" destOrd="0" parTransId="{B0BBE433-6FD5-4617-AB15-82467D3BFB81}" sibTransId="{7FD9177B-F6A8-4ACD-943F-A1AD4A3C1447}"/>
    <dgm:cxn modelId="{29601EAD-AF9B-4E3C-B64A-FD29FA4E1F34}" type="presOf" srcId="{8F559E1E-DB1A-4686-BA5D-49C9D49944C6}" destId="{A692D90C-04C4-4DA0-9F6D-67F8B2B3BAC2}" srcOrd="0" destOrd="0" presId="urn:microsoft.com/office/officeart/2005/8/layout/list1"/>
    <dgm:cxn modelId="{19A267B0-C9D0-4B38-A284-F12750962288}" type="presOf" srcId="{1A6C0DAC-B9FC-465E-8A1E-D1F5B5B11388}" destId="{34AABAF8-2202-4619-B4EE-9A00113354A4}" srcOrd="0" destOrd="0" presId="urn:microsoft.com/office/officeart/2005/8/layout/list1"/>
    <dgm:cxn modelId="{E710CDC3-E22B-434A-8818-91511BBFF2E9}" type="presOf" srcId="{DFFFE817-F749-4376-A48D-78C5DFC93529}" destId="{23734176-CA43-4D05-BB8F-F0A5133DBBDB}" srcOrd="1" destOrd="0" presId="urn:microsoft.com/office/officeart/2005/8/layout/list1"/>
    <dgm:cxn modelId="{572587C8-9467-4307-B6B8-758630302C75}" srcId="{60FD30FF-2453-4AA7-9BE3-AD30C97F5A11}" destId="{DFFFE817-F749-4376-A48D-78C5DFC93529}" srcOrd="0" destOrd="0" parTransId="{6D24CF52-829F-4489-8D69-245CEA80D729}" sibTransId="{EEE41B0E-92AA-40D9-8E13-993145F102E6}"/>
    <dgm:cxn modelId="{8F6538CE-90CF-463A-B4BC-B8CF26784AEE}" type="presOf" srcId="{DFFFE817-F749-4376-A48D-78C5DFC93529}" destId="{12656CD6-9249-4192-A3E2-57A8C449A55D}" srcOrd="0" destOrd="0" presId="urn:microsoft.com/office/officeart/2005/8/layout/list1"/>
    <dgm:cxn modelId="{AF7BDCD5-D72C-4DF1-8746-310D902386E2}" srcId="{60FD30FF-2453-4AA7-9BE3-AD30C97F5A11}" destId="{1A6C0DAC-B9FC-465E-8A1E-D1F5B5B11388}" srcOrd="1" destOrd="0" parTransId="{81F1AC43-4FD7-41AF-92B5-B3EB37B4623B}" sibTransId="{E22597CB-FB6F-4B29-936A-D5E12A59FF36}"/>
    <dgm:cxn modelId="{18F9D4E9-65BD-4B17-99A1-1BFABADBCE14}" type="presOf" srcId="{1814266E-F4D5-4624-889D-232D4243F9F5}" destId="{3EEDB461-F0B6-4998-BAF5-BEFF9A6EDAD3}" srcOrd="0" destOrd="0" presId="urn:microsoft.com/office/officeart/2005/8/layout/list1"/>
    <dgm:cxn modelId="{664E0CED-A3B8-4C46-B7E5-C3B2813FB514}" srcId="{60FD30FF-2453-4AA7-9BE3-AD30C97F5A11}" destId="{8F559E1E-DB1A-4686-BA5D-49C9D49944C6}" srcOrd="2" destOrd="0" parTransId="{9443E413-E90E-4D35-8056-04A5DB7F1386}" sibTransId="{92A1FFA6-9FF4-4795-907E-B77BB38C81C5}"/>
    <dgm:cxn modelId="{864E856B-DF1A-4D6B-9B8C-F9A29B7639FC}" type="presParOf" srcId="{0D39AFEC-AAAE-42FB-9470-8B5ACB896654}" destId="{9FBD81DC-0EF1-4616-99CC-807531E842BD}" srcOrd="0" destOrd="0" presId="urn:microsoft.com/office/officeart/2005/8/layout/list1"/>
    <dgm:cxn modelId="{40FDEE81-E995-4D8B-A277-A92A513F983A}" type="presParOf" srcId="{9FBD81DC-0EF1-4616-99CC-807531E842BD}" destId="{12656CD6-9249-4192-A3E2-57A8C449A55D}" srcOrd="0" destOrd="0" presId="urn:microsoft.com/office/officeart/2005/8/layout/list1"/>
    <dgm:cxn modelId="{E98380B4-89E6-4154-B372-B543C197FB88}" type="presParOf" srcId="{9FBD81DC-0EF1-4616-99CC-807531E842BD}" destId="{23734176-CA43-4D05-BB8F-F0A5133DBBDB}" srcOrd="1" destOrd="0" presId="urn:microsoft.com/office/officeart/2005/8/layout/list1"/>
    <dgm:cxn modelId="{F1D526CC-3B94-4E67-8E1F-EA30C19E7192}" type="presParOf" srcId="{0D39AFEC-AAAE-42FB-9470-8B5ACB896654}" destId="{4FF715B8-8F54-40B9-A462-4AD727F85D83}" srcOrd="1" destOrd="0" presId="urn:microsoft.com/office/officeart/2005/8/layout/list1"/>
    <dgm:cxn modelId="{F33A4C40-C6F1-4956-BACD-544014E99959}" type="presParOf" srcId="{0D39AFEC-AAAE-42FB-9470-8B5ACB896654}" destId="{DB366E78-57E0-4326-96E4-57BC28D6B007}" srcOrd="2" destOrd="0" presId="urn:microsoft.com/office/officeart/2005/8/layout/list1"/>
    <dgm:cxn modelId="{7EFF79B1-B6EB-4CA0-BC04-1B98415F5763}" type="presParOf" srcId="{0D39AFEC-AAAE-42FB-9470-8B5ACB896654}" destId="{7E04F4F3-8208-4D02-8CF0-D1F51E17DEE3}" srcOrd="3" destOrd="0" presId="urn:microsoft.com/office/officeart/2005/8/layout/list1"/>
    <dgm:cxn modelId="{291DB165-7326-4787-A845-AA3928347129}" type="presParOf" srcId="{0D39AFEC-AAAE-42FB-9470-8B5ACB896654}" destId="{FB8A9654-155C-4C25-A487-0A8ADB7FDFDD}" srcOrd="4" destOrd="0" presId="urn:microsoft.com/office/officeart/2005/8/layout/list1"/>
    <dgm:cxn modelId="{C20DCB0C-32C1-4DF4-BC3F-578FA345BACB}" type="presParOf" srcId="{FB8A9654-155C-4C25-A487-0A8ADB7FDFDD}" destId="{34AABAF8-2202-4619-B4EE-9A00113354A4}" srcOrd="0" destOrd="0" presId="urn:microsoft.com/office/officeart/2005/8/layout/list1"/>
    <dgm:cxn modelId="{AE3848E5-CA3E-4D32-8D18-7EDE7A3DE854}" type="presParOf" srcId="{FB8A9654-155C-4C25-A487-0A8ADB7FDFDD}" destId="{8F55B1D8-CA18-4806-BAF2-E46F58CF6A3A}" srcOrd="1" destOrd="0" presId="urn:microsoft.com/office/officeart/2005/8/layout/list1"/>
    <dgm:cxn modelId="{3B5961BE-5DC1-42F7-B3BC-95F8C2CB9010}" type="presParOf" srcId="{0D39AFEC-AAAE-42FB-9470-8B5ACB896654}" destId="{042CC251-77B6-4454-9E8B-662E5EFADA1B}" srcOrd="5" destOrd="0" presId="urn:microsoft.com/office/officeart/2005/8/layout/list1"/>
    <dgm:cxn modelId="{91BEA5C3-467D-4D49-BB1E-ED6B17B4D20E}" type="presParOf" srcId="{0D39AFEC-AAAE-42FB-9470-8B5ACB896654}" destId="{8E28492F-5964-4A6A-8949-799BA2EB55E9}" srcOrd="6" destOrd="0" presId="urn:microsoft.com/office/officeart/2005/8/layout/list1"/>
    <dgm:cxn modelId="{2DC90A9F-E073-4B30-8AC7-9B0B42B8A02A}" type="presParOf" srcId="{0D39AFEC-AAAE-42FB-9470-8B5ACB896654}" destId="{8B846FAF-A81B-4271-B4E2-5446FF7BB3A7}" srcOrd="7" destOrd="0" presId="urn:microsoft.com/office/officeart/2005/8/layout/list1"/>
    <dgm:cxn modelId="{74B7CE6B-A890-46C1-96EF-497DD9AA4969}" type="presParOf" srcId="{0D39AFEC-AAAE-42FB-9470-8B5ACB896654}" destId="{DAE3C23D-4B14-4C61-AE27-8FF512CD951A}" srcOrd="8" destOrd="0" presId="urn:microsoft.com/office/officeart/2005/8/layout/list1"/>
    <dgm:cxn modelId="{4E962AD7-568B-44EA-947C-D1DCC60A2082}" type="presParOf" srcId="{DAE3C23D-4B14-4C61-AE27-8FF512CD951A}" destId="{A692D90C-04C4-4DA0-9F6D-67F8B2B3BAC2}" srcOrd="0" destOrd="0" presId="urn:microsoft.com/office/officeart/2005/8/layout/list1"/>
    <dgm:cxn modelId="{3DF1273E-E4EC-45B4-97CE-CD1D58AF5A1B}" type="presParOf" srcId="{DAE3C23D-4B14-4C61-AE27-8FF512CD951A}" destId="{36757563-F75E-4459-AC6C-C96F9E573FE7}" srcOrd="1" destOrd="0" presId="urn:microsoft.com/office/officeart/2005/8/layout/list1"/>
    <dgm:cxn modelId="{2A020A1C-1AD8-4B5A-A038-FFC3C9864DA2}" type="presParOf" srcId="{0D39AFEC-AAAE-42FB-9470-8B5ACB896654}" destId="{A3DAFB0E-1C70-4D6F-8B4A-C72E04EFB0DA}" srcOrd="9" destOrd="0" presId="urn:microsoft.com/office/officeart/2005/8/layout/list1"/>
    <dgm:cxn modelId="{6FFE2C5F-9C4D-4871-ADB1-392CF40A7C48}" type="presParOf" srcId="{0D39AFEC-AAAE-42FB-9470-8B5ACB896654}" destId="{D201BD68-D00E-473D-BE99-868789363285}" srcOrd="10" destOrd="0" presId="urn:microsoft.com/office/officeart/2005/8/layout/list1"/>
    <dgm:cxn modelId="{E7D6BCA6-648C-41DF-A813-E92CD065FE56}" type="presParOf" srcId="{0D39AFEC-AAAE-42FB-9470-8B5ACB896654}" destId="{BE5746DA-0CE6-439A-8E93-177E1ABDFB49}" srcOrd="11" destOrd="0" presId="urn:microsoft.com/office/officeart/2005/8/layout/list1"/>
    <dgm:cxn modelId="{EE5E4103-156B-407A-8960-1DC7BBA6329F}" type="presParOf" srcId="{0D39AFEC-AAAE-42FB-9470-8B5ACB896654}" destId="{9601192E-9F8D-400F-B273-28F1B456AA32}" srcOrd="12" destOrd="0" presId="urn:microsoft.com/office/officeart/2005/8/layout/list1"/>
    <dgm:cxn modelId="{05F278A0-2C3D-4A00-9177-C5E21D653619}" type="presParOf" srcId="{9601192E-9F8D-400F-B273-28F1B456AA32}" destId="{3EEDB461-F0B6-4998-BAF5-BEFF9A6EDAD3}" srcOrd="0" destOrd="0" presId="urn:microsoft.com/office/officeart/2005/8/layout/list1"/>
    <dgm:cxn modelId="{2060659D-5632-47E6-94E5-6BAADF5C4FA1}" type="presParOf" srcId="{9601192E-9F8D-400F-B273-28F1B456AA32}" destId="{3890E35B-0C54-4AB5-8447-DF1D08B1B05C}" srcOrd="1" destOrd="0" presId="urn:microsoft.com/office/officeart/2005/8/layout/list1"/>
    <dgm:cxn modelId="{7511F76D-48ED-4A98-8EBF-03E566A1E285}" type="presParOf" srcId="{0D39AFEC-AAAE-42FB-9470-8B5ACB896654}" destId="{70EFF570-CA7A-4978-9495-3ADB48D26682}" srcOrd="13" destOrd="0" presId="urn:microsoft.com/office/officeart/2005/8/layout/list1"/>
    <dgm:cxn modelId="{07981888-15C3-477A-9F28-80CFCA3F6EA8}" type="presParOf" srcId="{0D39AFEC-AAAE-42FB-9470-8B5ACB896654}" destId="{BE44313F-B71A-4D6A-9EB4-FBC57CD231C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191C62-6EA5-461B-966A-3636389042FF}" type="doc">
      <dgm:prSet loTypeId="urn:microsoft.com/office/officeart/2005/8/layout/hProcess7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7729C96-DADA-4FCE-8064-D4FA685CC8FB}">
      <dgm:prSet phldrT="[Texto]"/>
      <dgm:spPr>
        <a:solidFill>
          <a:srgbClr val="CC0066"/>
        </a:solidFill>
      </dgm:spPr>
      <dgm:t>
        <a:bodyPr/>
        <a:lstStyle/>
        <a:p>
          <a:r>
            <a:rPr lang="es-MX" dirty="0"/>
            <a:t>1.</a:t>
          </a:r>
        </a:p>
      </dgm:t>
    </dgm:pt>
    <dgm:pt modelId="{6B106530-ABF5-4345-9C3B-B235DEC2C101}" type="parTrans" cxnId="{8158E686-DFF4-409B-977E-A0132CE874EF}">
      <dgm:prSet/>
      <dgm:spPr/>
      <dgm:t>
        <a:bodyPr/>
        <a:lstStyle/>
        <a:p>
          <a:endParaRPr lang="es-MX"/>
        </a:p>
      </dgm:t>
    </dgm:pt>
    <dgm:pt modelId="{450225A6-AA6F-4794-B15F-3E55982A78C4}" type="sibTrans" cxnId="{8158E686-DFF4-409B-977E-A0132CE874EF}">
      <dgm:prSet/>
      <dgm:spPr/>
      <dgm:t>
        <a:bodyPr/>
        <a:lstStyle/>
        <a:p>
          <a:endParaRPr lang="es-MX"/>
        </a:p>
      </dgm:t>
    </dgm:pt>
    <dgm:pt modelId="{2FF02FCE-7B99-49E9-8F73-477491D24D3C}">
      <dgm:prSet phldrT="[Texto]" custT="1"/>
      <dgm:spPr/>
      <dgm:t>
        <a:bodyPr/>
        <a:lstStyle/>
        <a:p>
          <a:pPr algn="just"/>
          <a:endParaRPr lang="es-GT" sz="1800" dirty="0"/>
        </a:p>
        <a:p>
          <a:pPr algn="just"/>
          <a:r>
            <a:rPr lang="es-MX" sz="1800" dirty="0"/>
            <a:t>-Funciona similar a una red o centro de datos privado.</a:t>
          </a:r>
        </a:p>
        <a:p>
          <a:pPr algn="just"/>
          <a:endParaRPr lang="es-MX" sz="1800" dirty="0"/>
        </a:p>
        <a:p>
          <a:pPr algn="just"/>
          <a:r>
            <a:rPr lang="es-MX" sz="1800" dirty="0"/>
            <a:t>-La gestiona una única organización o bien terceras personas:</a:t>
          </a:r>
        </a:p>
        <a:p>
          <a:pPr algn="just"/>
          <a:endParaRPr lang="es-MX" sz="1800" dirty="0"/>
        </a:p>
        <a:p>
          <a:pPr algn="just"/>
          <a:r>
            <a:rPr lang="es-MX" sz="1800" i="1" dirty="0"/>
            <a:t>-</a:t>
          </a:r>
          <a:r>
            <a:rPr lang="es-MX" sz="1800" i="1" dirty="0" err="1"/>
            <a:t>on-premise</a:t>
          </a:r>
          <a:r>
            <a:rPr lang="es-MX" sz="1800" i="1" dirty="0"/>
            <a:t> (en la </a:t>
          </a:r>
          <a:r>
            <a:rPr lang="es-MX" sz="1800" dirty="0"/>
            <a:t>organización) </a:t>
          </a:r>
        </a:p>
        <a:p>
          <a:pPr algn="just"/>
          <a:endParaRPr lang="es-MX" sz="1800" i="1" dirty="0"/>
        </a:p>
        <a:p>
          <a:pPr algn="just"/>
          <a:r>
            <a:rPr lang="es-MX" sz="1800" i="1" dirty="0"/>
            <a:t>-off-</a:t>
          </a:r>
          <a:r>
            <a:rPr lang="es-MX" sz="1800" i="1" dirty="0" err="1"/>
            <a:t>premise</a:t>
          </a:r>
          <a:r>
            <a:rPr lang="es-MX" sz="1800" i="1" dirty="0"/>
            <a:t> (fuera de la organización)</a:t>
          </a:r>
          <a:endParaRPr lang="es-MX" sz="1800" dirty="0"/>
        </a:p>
        <a:p>
          <a:pPr algn="just"/>
          <a:endParaRPr lang="es-MX" sz="1800" dirty="0"/>
        </a:p>
        <a:p>
          <a:pPr algn="just"/>
          <a:endParaRPr lang="es-MX" sz="1800" dirty="0"/>
        </a:p>
      </dgm:t>
    </dgm:pt>
    <dgm:pt modelId="{6B2EEE1F-EF42-4ECE-AAE6-22F8405EFC3E}" type="parTrans" cxnId="{09B8AE94-DC81-4824-AC01-6B0F51317DB3}">
      <dgm:prSet/>
      <dgm:spPr/>
      <dgm:t>
        <a:bodyPr/>
        <a:lstStyle/>
        <a:p>
          <a:endParaRPr lang="es-MX"/>
        </a:p>
      </dgm:t>
    </dgm:pt>
    <dgm:pt modelId="{ECD9AB6C-E48A-4B45-8407-E063EFED6708}" type="sibTrans" cxnId="{09B8AE94-DC81-4824-AC01-6B0F51317DB3}">
      <dgm:prSet/>
      <dgm:spPr/>
      <dgm:t>
        <a:bodyPr/>
        <a:lstStyle/>
        <a:p>
          <a:endParaRPr lang="es-MX"/>
        </a:p>
      </dgm:t>
    </dgm:pt>
    <dgm:pt modelId="{83493AAB-36BD-4181-B490-74AD1D08F6F1}">
      <dgm:prSet phldrT="[Texto]"/>
      <dgm:spPr>
        <a:solidFill>
          <a:srgbClr val="FF0066"/>
        </a:solidFill>
      </dgm:spPr>
      <dgm:t>
        <a:bodyPr/>
        <a:lstStyle/>
        <a:p>
          <a:r>
            <a:rPr lang="es-MX" dirty="0"/>
            <a:t>2.</a:t>
          </a:r>
        </a:p>
      </dgm:t>
    </dgm:pt>
    <dgm:pt modelId="{1DBDF218-D7F5-446E-AB02-5B5EA66EE4FC}" type="parTrans" cxnId="{193FBF74-8BA6-47CC-8B7A-9E4F738AEAD0}">
      <dgm:prSet/>
      <dgm:spPr/>
      <dgm:t>
        <a:bodyPr/>
        <a:lstStyle/>
        <a:p>
          <a:endParaRPr lang="es-MX"/>
        </a:p>
      </dgm:t>
    </dgm:pt>
    <dgm:pt modelId="{0058F851-A60F-46E6-8041-36D6996DDB1D}" type="sibTrans" cxnId="{193FBF74-8BA6-47CC-8B7A-9E4F738AEAD0}">
      <dgm:prSet/>
      <dgm:spPr/>
      <dgm:t>
        <a:bodyPr/>
        <a:lstStyle/>
        <a:p>
          <a:endParaRPr lang="es-MX"/>
        </a:p>
      </dgm:t>
    </dgm:pt>
    <dgm:pt modelId="{FE26CF0A-FEC0-4851-BF8D-55D2EA542C55}">
      <dgm:prSet phldrT="[Texto]"/>
      <dgm:spPr/>
      <dgm:t>
        <a:bodyPr/>
        <a:lstStyle/>
        <a:p>
          <a:pPr algn="just"/>
          <a:endParaRPr lang="es-GT" dirty="0"/>
        </a:p>
        <a:p>
          <a:pPr algn="just"/>
          <a:r>
            <a:rPr lang="es-MX" dirty="0"/>
            <a:t>Son opción para las compañías que necesitan alta protección de datos y ediciones a nivel de servicio.</a:t>
          </a:r>
        </a:p>
        <a:p>
          <a:pPr algn="just"/>
          <a:endParaRPr lang="es-MX" dirty="0"/>
        </a:p>
        <a:p>
          <a:pPr algn="just"/>
          <a:r>
            <a:rPr lang="es-MX" dirty="0"/>
            <a:t>La maneja un solo cliente que controla qué aplicaciones debe correr y dónde.</a:t>
          </a:r>
        </a:p>
      </dgm:t>
    </dgm:pt>
    <dgm:pt modelId="{F1B2893E-E39C-4CD1-8691-E5C5C8B89F5F}" type="parTrans" cxnId="{417B8DFD-1460-45D6-BC88-72685725E480}">
      <dgm:prSet/>
      <dgm:spPr/>
      <dgm:t>
        <a:bodyPr/>
        <a:lstStyle/>
        <a:p>
          <a:endParaRPr lang="es-MX"/>
        </a:p>
      </dgm:t>
    </dgm:pt>
    <dgm:pt modelId="{100EF154-DAF7-4ABF-840E-9E2DBB72C98E}" type="sibTrans" cxnId="{417B8DFD-1460-45D6-BC88-72685725E480}">
      <dgm:prSet/>
      <dgm:spPr/>
      <dgm:t>
        <a:bodyPr/>
        <a:lstStyle/>
        <a:p>
          <a:endParaRPr lang="es-MX"/>
        </a:p>
      </dgm:t>
    </dgm:pt>
    <dgm:pt modelId="{4FBB2204-DFA6-428F-BA5D-25316A33F815}">
      <dgm:prSet phldrT="[Texto]"/>
      <dgm:spPr>
        <a:solidFill>
          <a:srgbClr val="FF3399"/>
        </a:solidFill>
      </dgm:spPr>
      <dgm:t>
        <a:bodyPr/>
        <a:lstStyle/>
        <a:p>
          <a:r>
            <a:rPr lang="es-MX" dirty="0"/>
            <a:t>3.</a:t>
          </a:r>
        </a:p>
      </dgm:t>
    </dgm:pt>
    <dgm:pt modelId="{844288F2-BA14-4A22-90F4-0984FDB76F12}" type="parTrans" cxnId="{C137D71D-31E1-476A-9B06-B706F4175EC7}">
      <dgm:prSet/>
      <dgm:spPr/>
      <dgm:t>
        <a:bodyPr/>
        <a:lstStyle/>
        <a:p>
          <a:endParaRPr lang="es-MX"/>
        </a:p>
      </dgm:t>
    </dgm:pt>
    <dgm:pt modelId="{BD19EC43-95E2-4431-A60C-D581F0845745}" type="sibTrans" cxnId="{C137D71D-31E1-476A-9B06-B706F4175EC7}">
      <dgm:prSet/>
      <dgm:spPr/>
      <dgm:t>
        <a:bodyPr/>
        <a:lstStyle/>
        <a:p>
          <a:endParaRPr lang="es-MX"/>
        </a:p>
      </dgm:t>
    </dgm:pt>
    <dgm:pt modelId="{F7E940F9-36B9-4678-9ACE-9274108EA9E1}">
      <dgm:prSet phldrT="[Texto]"/>
      <dgm:spPr/>
      <dgm:t>
        <a:bodyPr/>
        <a:lstStyle/>
        <a:p>
          <a:pPr algn="just"/>
          <a:endParaRPr lang="es-GT" dirty="0"/>
        </a:p>
        <a:p>
          <a:pPr algn="just"/>
          <a:endParaRPr lang="es-MX" dirty="0"/>
        </a:p>
        <a:p>
          <a:pPr algn="just"/>
          <a:r>
            <a:rPr lang="es-MX" dirty="0"/>
            <a:t>Son propietarios del servidor, red, y disco y pueden decidir qué usuarios están autorizados a utilizar la infraestructura. </a:t>
          </a:r>
        </a:p>
      </dgm:t>
    </dgm:pt>
    <dgm:pt modelId="{104F02CF-6661-4748-9C59-A3EE8EA68BB8}" type="parTrans" cxnId="{DE7311AE-AC9D-44A7-89FC-3A3861338D3A}">
      <dgm:prSet/>
      <dgm:spPr/>
      <dgm:t>
        <a:bodyPr/>
        <a:lstStyle/>
        <a:p>
          <a:endParaRPr lang="es-MX"/>
        </a:p>
      </dgm:t>
    </dgm:pt>
    <dgm:pt modelId="{9DA58D74-F7BF-42D4-B7A2-E6A811F4638E}" type="sibTrans" cxnId="{DE7311AE-AC9D-44A7-89FC-3A3861338D3A}">
      <dgm:prSet/>
      <dgm:spPr/>
      <dgm:t>
        <a:bodyPr/>
        <a:lstStyle/>
        <a:p>
          <a:endParaRPr lang="es-MX"/>
        </a:p>
      </dgm:t>
    </dgm:pt>
    <dgm:pt modelId="{C5FF89A3-7D5B-44E6-AE89-8C0633675A06}" type="pres">
      <dgm:prSet presAssocID="{2D191C62-6EA5-461B-966A-3636389042FF}" presName="Name0" presStyleCnt="0">
        <dgm:presLayoutVars>
          <dgm:dir/>
          <dgm:animLvl val="lvl"/>
          <dgm:resizeHandles val="exact"/>
        </dgm:presLayoutVars>
      </dgm:prSet>
      <dgm:spPr/>
    </dgm:pt>
    <dgm:pt modelId="{3151AB50-E19F-4C01-83D0-40F41BC1BA7B}" type="pres">
      <dgm:prSet presAssocID="{97729C96-DADA-4FCE-8064-D4FA685CC8FB}" presName="compositeNode" presStyleCnt="0">
        <dgm:presLayoutVars>
          <dgm:bulletEnabled val="1"/>
        </dgm:presLayoutVars>
      </dgm:prSet>
      <dgm:spPr/>
    </dgm:pt>
    <dgm:pt modelId="{2271E65B-12EE-4143-AB53-04072A0A8BC7}" type="pres">
      <dgm:prSet presAssocID="{97729C96-DADA-4FCE-8064-D4FA685CC8FB}" presName="bgRect" presStyleLbl="node1" presStyleIdx="0" presStyleCnt="3" custLinFactNeighborY="966"/>
      <dgm:spPr/>
    </dgm:pt>
    <dgm:pt modelId="{E77960AE-C981-4D02-B21D-9D7BB0623A9A}" type="pres">
      <dgm:prSet presAssocID="{97729C96-DADA-4FCE-8064-D4FA685CC8FB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C2535DC6-AE70-47A1-8C40-47DC752AF689}" type="pres">
      <dgm:prSet presAssocID="{97729C96-DADA-4FCE-8064-D4FA685CC8FB}" presName="childNode" presStyleLbl="node1" presStyleIdx="0" presStyleCnt="3">
        <dgm:presLayoutVars>
          <dgm:bulletEnabled val="1"/>
        </dgm:presLayoutVars>
      </dgm:prSet>
      <dgm:spPr/>
    </dgm:pt>
    <dgm:pt modelId="{E40C62FB-1648-4388-AAF3-F5833BC05DD3}" type="pres">
      <dgm:prSet presAssocID="{450225A6-AA6F-4794-B15F-3E55982A78C4}" presName="hSp" presStyleCnt="0"/>
      <dgm:spPr/>
    </dgm:pt>
    <dgm:pt modelId="{61DB5F25-F15D-4FA1-BD6F-F6412D6230C9}" type="pres">
      <dgm:prSet presAssocID="{450225A6-AA6F-4794-B15F-3E55982A78C4}" presName="vProcSp" presStyleCnt="0"/>
      <dgm:spPr/>
    </dgm:pt>
    <dgm:pt modelId="{ECB81BE6-C03C-4CC5-AB24-B777734198F0}" type="pres">
      <dgm:prSet presAssocID="{450225A6-AA6F-4794-B15F-3E55982A78C4}" presName="vSp1" presStyleCnt="0"/>
      <dgm:spPr/>
    </dgm:pt>
    <dgm:pt modelId="{7A935D8A-2769-4948-A150-67F73E5C2F2A}" type="pres">
      <dgm:prSet presAssocID="{450225A6-AA6F-4794-B15F-3E55982A78C4}" presName="simulatedConn" presStyleLbl="solidFgAcc1" presStyleIdx="0" presStyleCnt="2"/>
      <dgm:spPr/>
    </dgm:pt>
    <dgm:pt modelId="{D41D21DB-98D9-446C-B924-08BA48254D3B}" type="pres">
      <dgm:prSet presAssocID="{450225A6-AA6F-4794-B15F-3E55982A78C4}" presName="vSp2" presStyleCnt="0"/>
      <dgm:spPr/>
    </dgm:pt>
    <dgm:pt modelId="{6FB80F44-7A01-4D9C-9E11-C2CA81E20225}" type="pres">
      <dgm:prSet presAssocID="{450225A6-AA6F-4794-B15F-3E55982A78C4}" presName="sibTrans" presStyleCnt="0"/>
      <dgm:spPr/>
    </dgm:pt>
    <dgm:pt modelId="{971A8BD3-E1E1-4250-9280-ED6C5E693C51}" type="pres">
      <dgm:prSet presAssocID="{83493AAB-36BD-4181-B490-74AD1D08F6F1}" presName="compositeNode" presStyleCnt="0">
        <dgm:presLayoutVars>
          <dgm:bulletEnabled val="1"/>
        </dgm:presLayoutVars>
      </dgm:prSet>
      <dgm:spPr/>
    </dgm:pt>
    <dgm:pt modelId="{851F6AA9-AE2E-4FB6-B6B6-DF452E7647B5}" type="pres">
      <dgm:prSet presAssocID="{83493AAB-36BD-4181-B490-74AD1D08F6F1}" presName="bgRect" presStyleLbl="node1" presStyleIdx="1" presStyleCnt="3"/>
      <dgm:spPr/>
    </dgm:pt>
    <dgm:pt modelId="{D6E9EDF3-66D6-4FE8-B456-A7F416B18B0C}" type="pres">
      <dgm:prSet presAssocID="{83493AAB-36BD-4181-B490-74AD1D08F6F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A10F9247-FACB-484F-BBC8-6B565B6229FA}" type="pres">
      <dgm:prSet presAssocID="{83493AAB-36BD-4181-B490-74AD1D08F6F1}" presName="childNode" presStyleLbl="node1" presStyleIdx="1" presStyleCnt="3">
        <dgm:presLayoutVars>
          <dgm:bulletEnabled val="1"/>
        </dgm:presLayoutVars>
      </dgm:prSet>
      <dgm:spPr/>
    </dgm:pt>
    <dgm:pt modelId="{9E288E5C-7998-46E1-B428-EA7082D50CB0}" type="pres">
      <dgm:prSet presAssocID="{0058F851-A60F-46E6-8041-36D6996DDB1D}" presName="hSp" presStyleCnt="0"/>
      <dgm:spPr/>
    </dgm:pt>
    <dgm:pt modelId="{2370A533-A4B0-4D15-86F5-912EDAE2B92B}" type="pres">
      <dgm:prSet presAssocID="{0058F851-A60F-46E6-8041-36D6996DDB1D}" presName="vProcSp" presStyleCnt="0"/>
      <dgm:spPr/>
    </dgm:pt>
    <dgm:pt modelId="{3F79AE99-FCF8-422F-9493-67B4C305B3CE}" type="pres">
      <dgm:prSet presAssocID="{0058F851-A60F-46E6-8041-36D6996DDB1D}" presName="vSp1" presStyleCnt="0"/>
      <dgm:spPr/>
    </dgm:pt>
    <dgm:pt modelId="{81EA3114-E307-4541-937E-B4F7A6AEC5AC}" type="pres">
      <dgm:prSet presAssocID="{0058F851-A60F-46E6-8041-36D6996DDB1D}" presName="simulatedConn" presStyleLbl="solidFgAcc1" presStyleIdx="1" presStyleCnt="2"/>
      <dgm:spPr/>
    </dgm:pt>
    <dgm:pt modelId="{9DD74C95-81B0-48BD-A220-3D0CEC93682F}" type="pres">
      <dgm:prSet presAssocID="{0058F851-A60F-46E6-8041-36D6996DDB1D}" presName="vSp2" presStyleCnt="0"/>
      <dgm:spPr/>
    </dgm:pt>
    <dgm:pt modelId="{DBE51503-AA8B-475E-93B4-7E7BA459E585}" type="pres">
      <dgm:prSet presAssocID="{0058F851-A60F-46E6-8041-36D6996DDB1D}" presName="sibTrans" presStyleCnt="0"/>
      <dgm:spPr/>
    </dgm:pt>
    <dgm:pt modelId="{4879CB66-AA7C-4D2E-90FB-DBEA32CFD20B}" type="pres">
      <dgm:prSet presAssocID="{4FBB2204-DFA6-428F-BA5D-25316A33F815}" presName="compositeNode" presStyleCnt="0">
        <dgm:presLayoutVars>
          <dgm:bulletEnabled val="1"/>
        </dgm:presLayoutVars>
      </dgm:prSet>
      <dgm:spPr/>
    </dgm:pt>
    <dgm:pt modelId="{785D80A0-F4C2-4531-BA4E-9E051FE8A2A1}" type="pres">
      <dgm:prSet presAssocID="{4FBB2204-DFA6-428F-BA5D-25316A33F815}" presName="bgRect" presStyleLbl="node1" presStyleIdx="2" presStyleCnt="3"/>
      <dgm:spPr/>
    </dgm:pt>
    <dgm:pt modelId="{3CE3B97A-3D08-46FB-B545-53A343B86A2F}" type="pres">
      <dgm:prSet presAssocID="{4FBB2204-DFA6-428F-BA5D-25316A33F815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91A2187E-6377-493A-8586-1A2839A9DCFF}" type="pres">
      <dgm:prSet presAssocID="{4FBB2204-DFA6-428F-BA5D-25316A33F81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137D71D-31E1-476A-9B06-B706F4175EC7}" srcId="{2D191C62-6EA5-461B-966A-3636389042FF}" destId="{4FBB2204-DFA6-428F-BA5D-25316A33F815}" srcOrd="2" destOrd="0" parTransId="{844288F2-BA14-4A22-90F4-0984FDB76F12}" sibTransId="{BD19EC43-95E2-4431-A60C-D581F0845745}"/>
    <dgm:cxn modelId="{1F33E020-CADD-4512-96EC-489ACCD295E4}" type="presOf" srcId="{83493AAB-36BD-4181-B490-74AD1D08F6F1}" destId="{D6E9EDF3-66D6-4FE8-B456-A7F416B18B0C}" srcOrd="1" destOrd="0" presId="urn:microsoft.com/office/officeart/2005/8/layout/hProcess7"/>
    <dgm:cxn modelId="{3A4C3426-1E50-4EFC-927B-5FC9275375FB}" type="presOf" srcId="{97729C96-DADA-4FCE-8064-D4FA685CC8FB}" destId="{2271E65B-12EE-4143-AB53-04072A0A8BC7}" srcOrd="0" destOrd="0" presId="urn:microsoft.com/office/officeart/2005/8/layout/hProcess7"/>
    <dgm:cxn modelId="{2D47E92E-24E3-496C-9BBB-680DACB3F753}" type="presOf" srcId="{FE26CF0A-FEC0-4851-BF8D-55D2EA542C55}" destId="{A10F9247-FACB-484F-BBC8-6B565B6229FA}" srcOrd="0" destOrd="0" presId="urn:microsoft.com/office/officeart/2005/8/layout/hProcess7"/>
    <dgm:cxn modelId="{D004A336-6472-4463-8333-88AABC9109CE}" type="presOf" srcId="{97729C96-DADA-4FCE-8064-D4FA685CC8FB}" destId="{E77960AE-C981-4D02-B21D-9D7BB0623A9A}" srcOrd="1" destOrd="0" presId="urn:microsoft.com/office/officeart/2005/8/layout/hProcess7"/>
    <dgm:cxn modelId="{193FBF74-8BA6-47CC-8B7A-9E4F738AEAD0}" srcId="{2D191C62-6EA5-461B-966A-3636389042FF}" destId="{83493AAB-36BD-4181-B490-74AD1D08F6F1}" srcOrd="1" destOrd="0" parTransId="{1DBDF218-D7F5-446E-AB02-5B5EA66EE4FC}" sibTransId="{0058F851-A60F-46E6-8041-36D6996DDB1D}"/>
    <dgm:cxn modelId="{78B1D87F-67F3-4C42-904C-D5055658CBBD}" type="presOf" srcId="{4FBB2204-DFA6-428F-BA5D-25316A33F815}" destId="{3CE3B97A-3D08-46FB-B545-53A343B86A2F}" srcOrd="1" destOrd="0" presId="urn:microsoft.com/office/officeart/2005/8/layout/hProcess7"/>
    <dgm:cxn modelId="{8158E686-DFF4-409B-977E-A0132CE874EF}" srcId="{2D191C62-6EA5-461B-966A-3636389042FF}" destId="{97729C96-DADA-4FCE-8064-D4FA685CC8FB}" srcOrd="0" destOrd="0" parTransId="{6B106530-ABF5-4345-9C3B-B235DEC2C101}" sibTransId="{450225A6-AA6F-4794-B15F-3E55982A78C4}"/>
    <dgm:cxn modelId="{626FBB87-B162-40A1-8D0C-C8BC62D0A10D}" type="presOf" srcId="{83493AAB-36BD-4181-B490-74AD1D08F6F1}" destId="{851F6AA9-AE2E-4FB6-B6B6-DF452E7647B5}" srcOrd="0" destOrd="0" presId="urn:microsoft.com/office/officeart/2005/8/layout/hProcess7"/>
    <dgm:cxn modelId="{09B8AE94-DC81-4824-AC01-6B0F51317DB3}" srcId="{97729C96-DADA-4FCE-8064-D4FA685CC8FB}" destId="{2FF02FCE-7B99-49E9-8F73-477491D24D3C}" srcOrd="0" destOrd="0" parTransId="{6B2EEE1F-EF42-4ECE-AAE6-22F8405EFC3E}" sibTransId="{ECD9AB6C-E48A-4B45-8407-E063EFED6708}"/>
    <dgm:cxn modelId="{DE7311AE-AC9D-44A7-89FC-3A3861338D3A}" srcId="{4FBB2204-DFA6-428F-BA5D-25316A33F815}" destId="{F7E940F9-36B9-4678-9ACE-9274108EA9E1}" srcOrd="0" destOrd="0" parTransId="{104F02CF-6661-4748-9C59-A3EE8EA68BB8}" sibTransId="{9DA58D74-F7BF-42D4-B7A2-E6A811F4638E}"/>
    <dgm:cxn modelId="{BEBF8CB1-96A9-49AB-90C6-73AF7EA49C70}" type="presOf" srcId="{2D191C62-6EA5-461B-966A-3636389042FF}" destId="{C5FF89A3-7D5B-44E6-AE89-8C0633675A06}" srcOrd="0" destOrd="0" presId="urn:microsoft.com/office/officeart/2005/8/layout/hProcess7"/>
    <dgm:cxn modelId="{47091FCE-03B1-4A89-881F-67594A4D6AF9}" type="presOf" srcId="{4FBB2204-DFA6-428F-BA5D-25316A33F815}" destId="{785D80A0-F4C2-4531-BA4E-9E051FE8A2A1}" srcOrd="0" destOrd="0" presId="urn:microsoft.com/office/officeart/2005/8/layout/hProcess7"/>
    <dgm:cxn modelId="{2BF244D4-AE64-4F40-A404-715C73CA6750}" type="presOf" srcId="{F7E940F9-36B9-4678-9ACE-9274108EA9E1}" destId="{91A2187E-6377-493A-8586-1A2839A9DCFF}" srcOrd="0" destOrd="0" presId="urn:microsoft.com/office/officeart/2005/8/layout/hProcess7"/>
    <dgm:cxn modelId="{59B67BE7-3D63-42C7-846E-A93190A82602}" type="presOf" srcId="{2FF02FCE-7B99-49E9-8F73-477491D24D3C}" destId="{C2535DC6-AE70-47A1-8C40-47DC752AF689}" srcOrd="0" destOrd="0" presId="urn:microsoft.com/office/officeart/2005/8/layout/hProcess7"/>
    <dgm:cxn modelId="{417B8DFD-1460-45D6-BC88-72685725E480}" srcId="{83493AAB-36BD-4181-B490-74AD1D08F6F1}" destId="{FE26CF0A-FEC0-4851-BF8D-55D2EA542C55}" srcOrd="0" destOrd="0" parTransId="{F1B2893E-E39C-4CD1-8691-E5C5C8B89F5F}" sibTransId="{100EF154-DAF7-4ABF-840E-9E2DBB72C98E}"/>
    <dgm:cxn modelId="{0DE2D533-CB84-4996-BC54-3A5BFE32806F}" type="presParOf" srcId="{C5FF89A3-7D5B-44E6-AE89-8C0633675A06}" destId="{3151AB50-E19F-4C01-83D0-40F41BC1BA7B}" srcOrd="0" destOrd="0" presId="urn:microsoft.com/office/officeart/2005/8/layout/hProcess7"/>
    <dgm:cxn modelId="{834B85CA-790F-498D-A32D-508A1B74D765}" type="presParOf" srcId="{3151AB50-E19F-4C01-83D0-40F41BC1BA7B}" destId="{2271E65B-12EE-4143-AB53-04072A0A8BC7}" srcOrd="0" destOrd="0" presId="urn:microsoft.com/office/officeart/2005/8/layout/hProcess7"/>
    <dgm:cxn modelId="{4107D1F2-28F3-4398-B5A7-1CDBAC4AB152}" type="presParOf" srcId="{3151AB50-E19F-4C01-83D0-40F41BC1BA7B}" destId="{E77960AE-C981-4D02-B21D-9D7BB0623A9A}" srcOrd="1" destOrd="0" presId="urn:microsoft.com/office/officeart/2005/8/layout/hProcess7"/>
    <dgm:cxn modelId="{A17C6538-EB35-4CD9-82A1-B078FE68061B}" type="presParOf" srcId="{3151AB50-E19F-4C01-83D0-40F41BC1BA7B}" destId="{C2535DC6-AE70-47A1-8C40-47DC752AF689}" srcOrd="2" destOrd="0" presId="urn:microsoft.com/office/officeart/2005/8/layout/hProcess7"/>
    <dgm:cxn modelId="{FC88DEF7-6065-4DB9-81BD-A5BD3E4BC177}" type="presParOf" srcId="{C5FF89A3-7D5B-44E6-AE89-8C0633675A06}" destId="{E40C62FB-1648-4388-AAF3-F5833BC05DD3}" srcOrd="1" destOrd="0" presId="urn:microsoft.com/office/officeart/2005/8/layout/hProcess7"/>
    <dgm:cxn modelId="{BD02C054-298E-4DE3-8438-5655818D9450}" type="presParOf" srcId="{C5FF89A3-7D5B-44E6-AE89-8C0633675A06}" destId="{61DB5F25-F15D-4FA1-BD6F-F6412D6230C9}" srcOrd="2" destOrd="0" presId="urn:microsoft.com/office/officeart/2005/8/layout/hProcess7"/>
    <dgm:cxn modelId="{410C5095-5FB3-4A81-A8CE-502783D83918}" type="presParOf" srcId="{61DB5F25-F15D-4FA1-BD6F-F6412D6230C9}" destId="{ECB81BE6-C03C-4CC5-AB24-B777734198F0}" srcOrd="0" destOrd="0" presId="urn:microsoft.com/office/officeart/2005/8/layout/hProcess7"/>
    <dgm:cxn modelId="{F13FA569-D911-43B0-A61E-867DF6BEF3E9}" type="presParOf" srcId="{61DB5F25-F15D-4FA1-BD6F-F6412D6230C9}" destId="{7A935D8A-2769-4948-A150-67F73E5C2F2A}" srcOrd="1" destOrd="0" presId="urn:microsoft.com/office/officeart/2005/8/layout/hProcess7"/>
    <dgm:cxn modelId="{97118142-A1A5-4E55-A615-ED534B60713A}" type="presParOf" srcId="{61DB5F25-F15D-4FA1-BD6F-F6412D6230C9}" destId="{D41D21DB-98D9-446C-B924-08BA48254D3B}" srcOrd="2" destOrd="0" presId="urn:microsoft.com/office/officeart/2005/8/layout/hProcess7"/>
    <dgm:cxn modelId="{70BC09DD-8414-4E0D-AA0A-1858D18A4B8F}" type="presParOf" srcId="{C5FF89A3-7D5B-44E6-AE89-8C0633675A06}" destId="{6FB80F44-7A01-4D9C-9E11-C2CA81E20225}" srcOrd="3" destOrd="0" presId="urn:microsoft.com/office/officeart/2005/8/layout/hProcess7"/>
    <dgm:cxn modelId="{FFBB57E1-DA08-4DCB-8501-34D797C81DB5}" type="presParOf" srcId="{C5FF89A3-7D5B-44E6-AE89-8C0633675A06}" destId="{971A8BD3-E1E1-4250-9280-ED6C5E693C51}" srcOrd="4" destOrd="0" presId="urn:microsoft.com/office/officeart/2005/8/layout/hProcess7"/>
    <dgm:cxn modelId="{A3D587E5-829E-47BA-AA81-674A61E9AF84}" type="presParOf" srcId="{971A8BD3-E1E1-4250-9280-ED6C5E693C51}" destId="{851F6AA9-AE2E-4FB6-B6B6-DF452E7647B5}" srcOrd="0" destOrd="0" presId="urn:microsoft.com/office/officeart/2005/8/layout/hProcess7"/>
    <dgm:cxn modelId="{016C01B9-1D23-4966-BCBA-724F03B8902A}" type="presParOf" srcId="{971A8BD3-E1E1-4250-9280-ED6C5E693C51}" destId="{D6E9EDF3-66D6-4FE8-B456-A7F416B18B0C}" srcOrd="1" destOrd="0" presId="urn:microsoft.com/office/officeart/2005/8/layout/hProcess7"/>
    <dgm:cxn modelId="{8EFC2730-5A25-40BC-BF0B-E37F37B1DE7C}" type="presParOf" srcId="{971A8BD3-E1E1-4250-9280-ED6C5E693C51}" destId="{A10F9247-FACB-484F-BBC8-6B565B6229FA}" srcOrd="2" destOrd="0" presId="urn:microsoft.com/office/officeart/2005/8/layout/hProcess7"/>
    <dgm:cxn modelId="{B426A9F8-6052-4295-BE22-1FEFDF6A3886}" type="presParOf" srcId="{C5FF89A3-7D5B-44E6-AE89-8C0633675A06}" destId="{9E288E5C-7998-46E1-B428-EA7082D50CB0}" srcOrd="5" destOrd="0" presId="urn:microsoft.com/office/officeart/2005/8/layout/hProcess7"/>
    <dgm:cxn modelId="{E3ADCF2D-837A-4D8C-AB73-30D68EC5EDBB}" type="presParOf" srcId="{C5FF89A3-7D5B-44E6-AE89-8C0633675A06}" destId="{2370A533-A4B0-4D15-86F5-912EDAE2B92B}" srcOrd="6" destOrd="0" presId="urn:microsoft.com/office/officeart/2005/8/layout/hProcess7"/>
    <dgm:cxn modelId="{3ADCE756-8B5F-4D81-9153-6F86CF32CB25}" type="presParOf" srcId="{2370A533-A4B0-4D15-86F5-912EDAE2B92B}" destId="{3F79AE99-FCF8-422F-9493-67B4C305B3CE}" srcOrd="0" destOrd="0" presId="urn:microsoft.com/office/officeart/2005/8/layout/hProcess7"/>
    <dgm:cxn modelId="{89668A5F-DCEF-4BC6-8AA7-4ECFA62A5A80}" type="presParOf" srcId="{2370A533-A4B0-4D15-86F5-912EDAE2B92B}" destId="{81EA3114-E307-4541-937E-B4F7A6AEC5AC}" srcOrd="1" destOrd="0" presId="urn:microsoft.com/office/officeart/2005/8/layout/hProcess7"/>
    <dgm:cxn modelId="{A4BADB7A-F747-4F3C-9D8C-FD05C2D8BF35}" type="presParOf" srcId="{2370A533-A4B0-4D15-86F5-912EDAE2B92B}" destId="{9DD74C95-81B0-48BD-A220-3D0CEC93682F}" srcOrd="2" destOrd="0" presId="urn:microsoft.com/office/officeart/2005/8/layout/hProcess7"/>
    <dgm:cxn modelId="{A6D90C50-2218-4467-ABED-709F82F3593B}" type="presParOf" srcId="{C5FF89A3-7D5B-44E6-AE89-8C0633675A06}" destId="{DBE51503-AA8B-475E-93B4-7E7BA459E585}" srcOrd="7" destOrd="0" presId="urn:microsoft.com/office/officeart/2005/8/layout/hProcess7"/>
    <dgm:cxn modelId="{227C65AC-5A3A-4DDF-B160-789850F134F4}" type="presParOf" srcId="{C5FF89A3-7D5B-44E6-AE89-8C0633675A06}" destId="{4879CB66-AA7C-4D2E-90FB-DBEA32CFD20B}" srcOrd="8" destOrd="0" presId="urn:microsoft.com/office/officeart/2005/8/layout/hProcess7"/>
    <dgm:cxn modelId="{95F35249-6257-4AB3-B4F7-3442BBEC229C}" type="presParOf" srcId="{4879CB66-AA7C-4D2E-90FB-DBEA32CFD20B}" destId="{785D80A0-F4C2-4531-BA4E-9E051FE8A2A1}" srcOrd="0" destOrd="0" presId="urn:microsoft.com/office/officeart/2005/8/layout/hProcess7"/>
    <dgm:cxn modelId="{74B2C4B0-E89C-47F8-AA73-CDFEE59203F6}" type="presParOf" srcId="{4879CB66-AA7C-4D2E-90FB-DBEA32CFD20B}" destId="{3CE3B97A-3D08-46FB-B545-53A343B86A2F}" srcOrd="1" destOrd="0" presId="urn:microsoft.com/office/officeart/2005/8/layout/hProcess7"/>
    <dgm:cxn modelId="{9FC048C8-B898-4364-A6FC-B63B41ECAB53}" type="presParOf" srcId="{4879CB66-AA7C-4D2E-90FB-DBEA32CFD20B}" destId="{91A2187E-6377-493A-8586-1A2839A9DCF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119FA0-F66C-4053-B79D-70639BD6E5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9152161-7A0F-4119-AA3A-45FF8465D5F2}">
      <dgm:prSet phldrT="[Texto]" custT="1"/>
      <dgm:spPr>
        <a:solidFill>
          <a:srgbClr val="6600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/>
            <a:t>La organización cliente establece un entorno de </a:t>
          </a:r>
          <a:r>
            <a:rPr lang="es-MX" sz="1600" i="1" dirty="0"/>
            <a:t>virtualización en sus </a:t>
          </a:r>
          <a:r>
            <a:rPr lang="es-MX" sz="1600" dirty="0"/>
            <a:t>propios servidores, en cualquiera de sus propios centros de datos o en los de un proveedor de servicios. </a:t>
          </a:r>
        </a:p>
      </dgm:t>
    </dgm:pt>
    <dgm:pt modelId="{9C60A902-5CFA-41B6-B935-633B9D9098D6}" type="parTrans" cxnId="{5B01E8B2-795C-4493-AFE8-1824E2CE6CBD}">
      <dgm:prSet/>
      <dgm:spPr/>
      <dgm:t>
        <a:bodyPr/>
        <a:lstStyle/>
        <a:p>
          <a:pPr algn="just"/>
          <a:endParaRPr lang="es-MX" sz="1400"/>
        </a:p>
      </dgm:t>
    </dgm:pt>
    <dgm:pt modelId="{57045BE6-3480-401C-A5E2-478E0F3DB3E8}" type="sibTrans" cxnId="{5B01E8B2-795C-4493-AFE8-1824E2CE6CBD}">
      <dgm:prSet/>
      <dgm:spPr>
        <a:ln>
          <a:solidFill>
            <a:srgbClr val="6600CC"/>
          </a:solidFill>
        </a:ln>
      </dgm:spPr>
      <dgm:t>
        <a:bodyPr/>
        <a:lstStyle/>
        <a:p>
          <a:pPr algn="just"/>
          <a:endParaRPr lang="es-MX" sz="1400"/>
        </a:p>
      </dgm:t>
    </dgm:pt>
    <dgm:pt modelId="{99A7FE41-3836-4A04-98A8-3A2DAB27345A}">
      <dgm:prSet phldrT="[Texto]" custT="1"/>
      <dgm:spPr>
        <a:solidFill>
          <a:srgbClr val="CC0066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/>
            <a:t>Las organizaciones deben comprar, construir y gestionar la nube a cambio de tener el control de la misma, sus costes y condiciones de gestión serán más altos. </a:t>
          </a:r>
        </a:p>
      </dgm:t>
    </dgm:pt>
    <dgm:pt modelId="{486B2F8A-6427-4AA0-AA16-FE3B1E0A5698}" type="parTrans" cxnId="{A3E0A710-BD91-40E5-9FB6-B7C9594C07F6}">
      <dgm:prSet/>
      <dgm:spPr/>
      <dgm:t>
        <a:bodyPr/>
        <a:lstStyle/>
        <a:p>
          <a:pPr algn="just"/>
          <a:endParaRPr lang="es-MX" sz="1400"/>
        </a:p>
      </dgm:t>
    </dgm:pt>
    <dgm:pt modelId="{E6473A41-178A-4BE2-9B14-913CDE7B61C5}" type="sibTrans" cxnId="{A3E0A710-BD91-40E5-9FB6-B7C9594C07F6}">
      <dgm:prSet/>
      <dgm:spPr/>
      <dgm:t>
        <a:bodyPr/>
        <a:lstStyle/>
        <a:p>
          <a:pPr algn="just"/>
          <a:endParaRPr lang="es-MX" sz="1400"/>
        </a:p>
      </dgm:t>
    </dgm:pt>
    <dgm:pt modelId="{FCC3DCC9-A0D5-416C-83AE-38A269020B11}">
      <dgm:prSet phldrT="[Texto]" custT="1"/>
      <dgm:spPr>
        <a:solidFill>
          <a:srgbClr val="FF0066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/>
            <a:t>Los clientes organizacionales y empresariales de una nube privada son los responsables del funcionamiento de la misma. </a:t>
          </a:r>
          <a:endParaRPr lang="es-MX" sz="1600" dirty="0">
            <a:solidFill>
              <a:schemeClr val="bg1"/>
            </a:solidFill>
          </a:endParaRPr>
        </a:p>
      </dgm:t>
    </dgm:pt>
    <dgm:pt modelId="{6DB91027-CB47-4A43-A627-6872C115A17F}" type="parTrans" cxnId="{F707354B-54BF-44FF-9153-390C3AD18BCF}">
      <dgm:prSet/>
      <dgm:spPr/>
      <dgm:t>
        <a:bodyPr/>
        <a:lstStyle/>
        <a:p>
          <a:pPr algn="just"/>
          <a:endParaRPr lang="es-MX" sz="1400"/>
        </a:p>
      </dgm:t>
    </dgm:pt>
    <dgm:pt modelId="{B488BE7A-2191-4D4D-8619-17CD525841EC}" type="sibTrans" cxnId="{F707354B-54BF-44FF-9153-390C3AD18BCF}">
      <dgm:prSet/>
      <dgm:spPr/>
      <dgm:t>
        <a:bodyPr/>
        <a:lstStyle/>
        <a:p>
          <a:pPr algn="just"/>
          <a:endParaRPr lang="es-MX" sz="1400"/>
        </a:p>
      </dgm:t>
    </dgm:pt>
    <dgm:pt modelId="{C43BA87A-80F8-44A7-B405-16B20A2B34D4}">
      <dgm:prSet phldrT="[Texto]" custT="1"/>
      <dgm:spPr>
        <a:solidFill>
          <a:srgbClr val="FF3399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endParaRPr lang="es-MX" sz="1600" dirty="0"/>
        </a:p>
        <a:p>
          <a:pPr algn="just"/>
          <a:r>
            <a:rPr lang="es-MX" sz="1600" dirty="0"/>
            <a:t>Es útil para empresas que o bien tienen inversiones o costes significativos de sus tecnologías de la información o consideran que deben tener un control total sobre los diferentes aspectos de infraestructura. </a:t>
          </a:r>
          <a:br>
            <a:rPr lang="es-MX" sz="1600" dirty="0"/>
          </a:br>
          <a:endParaRPr lang="es-MX" sz="1600" dirty="0">
            <a:solidFill>
              <a:schemeClr val="bg1"/>
            </a:solidFill>
          </a:endParaRPr>
        </a:p>
      </dgm:t>
    </dgm:pt>
    <dgm:pt modelId="{03741AF7-6098-4350-B8DB-86936FE87F8C}" type="parTrans" cxnId="{EE021486-7247-442E-838D-49CC4050B3F9}">
      <dgm:prSet/>
      <dgm:spPr/>
      <dgm:t>
        <a:bodyPr/>
        <a:lstStyle/>
        <a:p>
          <a:pPr algn="just"/>
          <a:endParaRPr lang="es-MX" sz="1400"/>
        </a:p>
      </dgm:t>
    </dgm:pt>
    <dgm:pt modelId="{24F3683A-3C38-4FA2-B52E-89B20A1D8E89}" type="sibTrans" cxnId="{EE021486-7247-442E-838D-49CC4050B3F9}">
      <dgm:prSet/>
      <dgm:spPr/>
      <dgm:t>
        <a:bodyPr/>
        <a:lstStyle/>
        <a:p>
          <a:pPr algn="just"/>
          <a:endParaRPr lang="es-MX" sz="1400"/>
        </a:p>
      </dgm:t>
    </dgm:pt>
    <dgm:pt modelId="{86481798-DB1D-4097-8D42-72637FBF7D4A}">
      <dgm:prSet phldrT="[Texto]" custT="1"/>
      <dgm:spPr>
        <a:solidFill>
          <a:srgbClr val="FF66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 tiene el control sobre su infraestructura y se ganan todas las ventajas de la </a:t>
          </a:r>
          <a:r>
            <a:rPr lang="es-MX" sz="1600" i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virtualización</a:t>
          </a:r>
          <a:endParaRPr lang="es-MX" sz="1600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4608A7-7AAB-4F91-AE76-DCB1190A8DAB}" type="parTrans" cxnId="{31874AE6-85D0-40C0-BA49-C80C5FC31CC2}">
      <dgm:prSet/>
      <dgm:spPr/>
      <dgm:t>
        <a:bodyPr/>
        <a:lstStyle/>
        <a:p>
          <a:endParaRPr lang="es-MX"/>
        </a:p>
      </dgm:t>
    </dgm:pt>
    <dgm:pt modelId="{4176B9C4-D1E0-4747-B5C5-E010FF72E506}" type="sibTrans" cxnId="{31874AE6-85D0-40C0-BA49-C80C5FC31CC2}">
      <dgm:prSet/>
      <dgm:spPr/>
      <dgm:t>
        <a:bodyPr/>
        <a:lstStyle/>
        <a:p>
          <a:endParaRPr lang="es-MX"/>
        </a:p>
      </dgm:t>
    </dgm:pt>
    <dgm:pt modelId="{6FBE55B1-BDF0-4421-8F01-76AC7EE9EF5C}" type="pres">
      <dgm:prSet presAssocID="{E0119FA0-F66C-4053-B79D-70639BD6E5C7}" presName="Name0" presStyleCnt="0">
        <dgm:presLayoutVars>
          <dgm:chMax val="7"/>
          <dgm:chPref val="7"/>
          <dgm:dir/>
        </dgm:presLayoutVars>
      </dgm:prSet>
      <dgm:spPr/>
    </dgm:pt>
    <dgm:pt modelId="{1E1D8286-3DAF-4F0C-A4B8-429787CBD653}" type="pres">
      <dgm:prSet presAssocID="{E0119FA0-F66C-4053-B79D-70639BD6E5C7}" presName="Name1" presStyleCnt="0"/>
      <dgm:spPr/>
    </dgm:pt>
    <dgm:pt modelId="{7828EF46-9F53-451D-B166-8958745D80EE}" type="pres">
      <dgm:prSet presAssocID="{E0119FA0-F66C-4053-B79D-70639BD6E5C7}" presName="cycle" presStyleCnt="0"/>
      <dgm:spPr/>
    </dgm:pt>
    <dgm:pt modelId="{0A59BD9D-1463-4832-977B-344A3E3A1214}" type="pres">
      <dgm:prSet presAssocID="{E0119FA0-F66C-4053-B79D-70639BD6E5C7}" presName="srcNode" presStyleLbl="node1" presStyleIdx="0" presStyleCnt="5"/>
      <dgm:spPr/>
    </dgm:pt>
    <dgm:pt modelId="{6CFBEFE9-2D57-4AA9-9831-D5049EBFF230}" type="pres">
      <dgm:prSet presAssocID="{E0119FA0-F66C-4053-B79D-70639BD6E5C7}" presName="conn" presStyleLbl="parChTrans1D2" presStyleIdx="0" presStyleCnt="1" custLinFactNeighborY="2022"/>
      <dgm:spPr/>
    </dgm:pt>
    <dgm:pt modelId="{D402B4B4-C5F3-4950-A202-094728775897}" type="pres">
      <dgm:prSet presAssocID="{E0119FA0-F66C-4053-B79D-70639BD6E5C7}" presName="extraNode" presStyleLbl="node1" presStyleIdx="0" presStyleCnt="5"/>
      <dgm:spPr/>
    </dgm:pt>
    <dgm:pt modelId="{416DB11A-3C5A-48F1-A2D5-B82F8BE9999E}" type="pres">
      <dgm:prSet presAssocID="{E0119FA0-F66C-4053-B79D-70639BD6E5C7}" presName="dstNode" presStyleLbl="node1" presStyleIdx="0" presStyleCnt="5"/>
      <dgm:spPr/>
    </dgm:pt>
    <dgm:pt modelId="{A6A445A5-B398-41C1-9117-91628E0C2B8E}" type="pres">
      <dgm:prSet presAssocID="{99152161-7A0F-4119-AA3A-45FF8465D5F2}" presName="text_1" presStyleLbl="node1" presStyleIdx="0" presStyleCnt="5">
        <dgm:presLayoutVars>
          <dgm:bulletEnabled val="1"/>
        </dgm:presLayoutVars>
      </dgm:prSet>
      <dgm:spPr/>
    </dgm:pt>
    <dgm:pt modelId="{6692B46C-0F02-4EF9-96F0-C525FACD0266}" type="pres">
      <dgm:prSet presAssocID="{99152161-7A0F-4119-AA3A-45FF8465D5F2}" presName="accent_1" presStyleCnt="0"/>
      <dgm:spPr/>
    </dgm:pt>
    <dgm:pt modelId="{A02FD282-94C9-40CB-98E0-B68740F52189}" type="pres">
      <dgm:prSet presAssocID="{99152161-7A0F-4119-AA3A-45FF8465D5F2}" presName="accentRepeatNode" presStyleLbl="solidFgAcc1" presStyleIdx="0" presStyleCnt="5"/>
      <dgm:spPr>
        <a:ln>
          <a:solidFill>
            <a:srgbClr val="6600CC"/>
          </a:solidFill>
        </a:ln>
      </dgm:spPr>
    </dgm:pt>
    <dgm:pt modelId="{4659CF14-FAEE-4B7B-83AF-4A67065B8FDB}" type="pres">
      <dgm:prSet presAssocID="{99A7FE41-3836-4A04-98A8-3A2DAB27345A}" presName="text_2" presStyleLbl="node1" presStyleIdx="1" presStyleCnt="5">
        <dgm:presLayoutVars>
          <dgm:bulletEnabled val="1"/>
        </dgm:presLayoutVars>
      </dgm:prSet>
      <dgm:spPr/>
    </dgm:pt>
    <dgm:pt modelId="{E2FE4878-E26C-4247-BE6E-68896FEF0BA5}" type="pres">
      <dgm:prSet presAssocID="{99A7FE41-3836-4A04-98A8-3A2DAB27345A}" presName="accent_2" presStyleCnt="0"/>
      <dgm:spPr/>
    </dgm:pt>
    <dgm:pt modelId="{41F7C359-6FB5-4CA4-A010-FC19E6C2CF97}" type="pres">
      <dgm:prSet presAssocID="{99A7FE41-3836-4A04-98A8-3A2DAB27345A}" presName="accentRepeatNode" presStyleLbl="solidFgAcc1" presStyleIdx="1" presStyleCnt="5"/>
      <dgm:spPr>
        <a:ln>
          <a:solidFill>
            <a:srgbClr val="CC0066"/>
          </a:solidFill>
        </a:ln>
      </dgm:spPr>
    </dgm:pt>
    <dgm:pt modelId="{3BA0E9B6-D1AA-4258-BE9A-AA1E95BC4E12}" type="pres">
      <dgm:prSet presAssocID="{FCC3DCC9-A0D5-416C-83AE-38A269020B11}" presName="text_3" presStyleLbl="node1" presStyleIdx="2" presStyleCnt="5">
        <dgm:presLayoutVars>
          <dgm:bulletEnabled val="1"/>
        </dgm:presLayoutVars>
      </dgm:prSet>
      <dgm:spPr/>
    </dgm:pt>
    <dgm:pt modelId="{D62D513F-FA81-4E41-B44D-FDFEDED8F284}" type="pres">
      <dgm:prSet presAssocID="{FCC3DCC9-A0D5-416C-83AE-38A269020B11}" presName="accent_3" presStyleCnt="0"/>
      <dgm:spPr/>
    </dgm:pt>
    <dgm:pt modelId="{D19B4759-CD3D-489F-B3B3-202D9AF84A1A}" type="pres">
      <dgm:prSet presAssocID="{FCC3DCC9-A0D5-416C-83AE-38A269020B11}" presName="accentRepeatNode" presStyleLbl="solidFgAcc1" presStyleIdx="2" presStyleCnt="5"/>
      <dgm:spPr>
        <a:ln>
          <a:solidFill>
            <a:srgbClr val="FF0066"/>
          </a:solidFill>
        </a:ln>
      </dgm:spPr>
    </dgm:pt>
    <dgm:pt modelId="{E00537F0-6A7E-4C6D-8737-6FF7DFB9FE7E}" type="pres">
      <dgm:prSet presAssocID="{C43BA87A-80F8-44A7-B405-16B20A2B34D4}" presName="text_4" presStyleLbl="node1" presStyleIdx="3" presStyleCnt="5">
        <dgm:presLayoutVars>
          <dgm:bulletEnabled val="1"/>
        </dgm:presLayoutVars>
      </dgm:prSet>
      <dgm:spPr/>
    </dgm:pt>
    <dgm:pt modelId="{0E16A8C8-E80C-473E-8F87-9FF248B0AE7C}" type="pres">
      <dgm:prSet presAssocID="{C43BA87A-80F8-44A7-B405-16B20A2B34D4}" presName="accent_4" presStyleCnt="0"/>
      <dgm:spPr/>
    </dgm:pt>
    <dgm:pt modelId="{CDF1127C-8570-4149-B37E-E5FAE25CCC28}" type="pres">
      <dgm:prSet presAssocID="{C43BA87A-80F8-44A7-B405-16B20A2B34D4}" presName="accentRepeatNode" presStyleLbl="solidFgAcc1" presStyleIdx="3" presStyleCnt="5"/>
      <dgm:spPr>
        <a:ln>
          <a:solidFill>
            <a:srgbClr val="FF3399"/>
          </a:solidFill>
        </a:ln>
      </dgm:spPr>
    </dgm:pt>
    <dgm:pt modelId="{868D95FC-6F0C-4158-A365-820B3E234C88}" type="pres">
      <dgm:prSet presAssocID="{86481798-DB1D-4097-8D42-72637FBF7D4A}" presName="text_5" presStyleLbl="node1" presStyleIdx="4" presStyleCnt="5">
        <dgm:presLayoutVars>
          <dgm:bulletEnabled val="1"/>
        </dgm:presLayoutVars>
      </dgm:prSet>
      <dgm:spPr/>
    </dgm:pt>
    <dgm:pt modelId="{CBD4BA5F-65B5-419C-9596-C6E8CA43D1C7}" type="pres">
      <dgm:prSet presAssocID="{86481798-DB1D-4097-8D42-72637FBF7D4A}" presName="accent_5" presStyleCnt="0"/>
      <dgm:spPr/>
    </dgm:pt>
    <dgm:pt modelId="{90F0E124-14A8-40A8-9D3D-F62DDBA0ED19}" type="pres">
      <dgm:prSet presAssocID="{86481798-DB1D-4097-8D42-72637FBF7D4A}" presName="accentRepeatNode" presStyleLbl="solidFgAcc1" presStyleIdx="4" presStyleCnt="5"/>
      <dgm:spPr>
        <a:ln>
          <a:solidFill>
            <a:srgbClr val="FF0066"/>
          </a:solidFill>
        </a:ln>
      </dgm:spPr>
    </dgm:pt>
  </dgm:ptLst>
  <dgm:cxnLst>
    <dgm:cxn modelId="{A3E0A710-BD91-40E5-9FB6-B7C9594C07F6}" srcId="{E0119FA0-F66C-4053-B79D-70639BD6E5C7}" destId="{99A7FE41-3836-4A04-98A8-3A2DAB27345A}" srcOrd="1" destOrd="0" parTransId="{486B2F8A-6427-4AA0-AA16-FE3B1E0A5698}" sibTransId="{E6473A41-178A-4BE2-9B14-913CDE7B61C5}"/>
    <dgm:cxn modelId="{7B465631-B3DD-4265-A3E9-FD5E0BFBC8EB}" type="presOf" srcId="{C43BA87A-80F8-44A7-B405-16B20A2B34D4}" destId="{E00537F0-6A7E-4C6D-8737-6FF7DFB9FE7E}" srcOrd="0" destOrd="0" presId="urn:microsoft.com/office/officeart/2008/layout/VerticalCurvedList"/>
    <dgm:cxn modelId="{59C68035-A2B7-4A0D-92D2-0C2DC64886B8}" type="presOf" srcId="{86481798-DB1D-4097-8D42-72637FBF7D4A}" destId="{868D95FC-6F0C-4158-A365-820B3E234C88}" srcOrd="0" destOrd="0" presId="urn:microsoft.com/office/officeart/2008/layout/VerticalCurvedList"/>
    <dgm:cxn modelId="{1AE87639-B501-49EF-B24D-D84007166651}" type="presOf" srcId="{57045BE6-3480-401C-A5E2-478E0F3DB3E8}" destId="{6CFBEFE9-2D57-4AA9-9831-D5049EBFF230}" srcOrd="0" destOrd="0" presId="urn:microsoft.com/office/officeart/2008/layout/VerticalCurvedList"/>
    <dgm:cxn modelId="{F707354B-54BF-44FF-9153-390C3AD18BCF}" srcId="{E0119FA0-F66C-4053-B79D-70639BD6E5C7}" destId="{FCC3DCC9-A0D5-416C-83AE-38A269020B11}" srcOrd="2" destOrd="0" parTransId="{6DB91027-CB47-4A43-A627-6872C115A17F}" sibTransId="{B488BE7A-2191-4D4D-8619-17CD525841EC}"/>
    <dgm:cxn modelId="{B342B653-09D0-4981-A524-AAF022508B08}" type="presOf" srcId="{FCC3DCC9-A0D5-416C-83AE-38A269020B11}" destId="{3BA0E9B6-D1AA-4258-BE9A-AA1E95BC4E12}" srcOrd="0" destOrd="0" presId="urn:microsoft.com/office/officeart/2008/layout/VerticalCurvedList"/>
    <dgm:cxn modelId="{EE021486-7247-442E-838D-49CC4050B3F9}" srcId="{E0119FA0-F66C-4053-B79D-70639BD6E5C7}" destId="{C43BA87A-80F8-44A7-B405-16B20A2B34D4}" srcOrd="3" destOrd="0" parTransId="{03741AF7-6098-4350-B8DB-86936FE87F8C}" sibTransId="{24F3683A-3C38-4FA2-B52E-89B20A1D8E89}"/>
    <dgm:cxn modelId="{5B01E8B2-795C-4493-AFE8-1824E2CE6CBD}" srcId="{E0119FA0-F66C-4053-B79D-70639BD6E5C7}" destId="{99152161-7A0F-4119-AA3A-45FF8465D5F2}" srcOrd="0" destOrd="0" parTransId="{9C60A902-5CFA-41B6-B935-633B9D9098D6}" sibTransId="{57045BE6-3480-401C-A5E2-478E0F3DB3E8}"/>
    <dgm:cxn modelId="{2A7149CE-DCBD-4A34-ABA5-ED1D63E1A4A1}" type="presOf" srcId="{E0119FA0-F66C-4053-B79D-70639BD6E5C7}" destId="{6FBE55B1-BDF0-4421-8F01-76AC7EE9EF5C}" srcOrd="0" destOrd="0" presId="urn:microsoft.com/office/officeart/2008/layout/VerticalCurvedList"/>
    <dgm:cxn modelId="{31874AE6-85D0-40C0-BA49-C80C5FC31CC2}" srcId="{E0119FA0-F66C-4053-B79D-70639BD6E5C7}" destId="{86481798-DB1D-4097-8D42-72637FBF7D4A}" srcOrd="4" destOrd="0" parTransId="{304608A7-7AAB-4F91-AE76-DCB1190A8DAB}" sibTransId="{4176B9C4-D1E0-4747-B5C5-E010FF72E506}"/>
    <dgm:cxn modelId="{ADD386EA-36A7-444B-99CD-EA9E71783ADD}" type="presOf" srcId="{99152161-7A0F-4119-AA3A-45FF8465D5F2}" destId="{A6A445A5-B398-41C1-9117-91628E0C2B8E}" srcOrd="0" destOrd="0" presId="urn:microsoft.com/office/officeart/2008/layout/VerticalCurvedList"/>
    <dgm:cxn modelId="{AECD89FD-B357-4D50-9BC6-2299E8071E8C}" type="presOf" srcId="{99A7FE41-3836-4A04-98A8-3A2DAB27345A}" destId="{4659CF14-FAEE-4B7B-83AF-4A67065B8FDB}" srcOrd="0" destOrd="0" presId="urn:microsoft.com/office/officeart/2008/layout/VerticalCurvedList"/>
    <dgm:cxn modelId="{C8FB9B89-65A7-411A-9A9C-91F79CB9A00B}" type="presParOf" srcId="{6FBE55B1-BDF0-4421-8F01-76AC7EE9EF5C}" destId="{1E1D8286-3DAF-4F0C-A4B8-429787CBD653}" srcOrd="0" destOrd="0" presId="urn:microsoft.com/office/officeart/2008/layout/VerticalCurvedList"/>
    <dgm:cxn modelId="{BF85FB25-4055-462E-9867-472867F702F1}" type="presParOf" srcId="{1E1D8286-3DAF-4F0C-A4B8-429787CBD653}" destId="{7828EF46-9F53-451D-B166-8958745D80EE}" srcOrd="0" destOrd="0" presId="urn:microsoft.com/office/officeart/2008/layout/VerticalCurvedList"/>
    <dgm:cxn modelId="{3095CE69-E6E8-4773-A326-1ADF49CE4C79}" type="presParOf" srcId="{7828EF46-9F53-451D-B166-8958745D80EE}" destId="{0A59BD9D-1463-4832-977B-344A3E3A1214}" srcOrd="0" destOrd="0" presId="urn:microsoft.com/office/officeart/2008/layout/VerticalCurvedList"/>
    <dgm:cxn modelId="{926C0C97-C6DA-45A0-A2EC-0FEEC889E95A}" type="presParOf" srcId="{7828EF46-9F53-451D-B166-8958745D80EE}" destId="{6CFBEFE9-2D57-4AA9-9831-D5049EBFF230}" srcOrd="1" destOrd="0" presId="urn:microsoft.com/office/officeart/2008/layout/VerticalCurvedList"/>
    <dgm:cxn modelId="{C1DC783C-AA2F-49F3-AF9B-E3DE96217896}" type="presParOf" srcId="{7828EF46-9F53-451D-B166-8958745D80EE}" destId="{D402B4B4-C5F3-4950-A202-094728775897}" srcOrd="2" destOrd="0" presId="urn:microsoft.com/office/officeart/2008/layout/VerticalCurvedList"/>
    <dgm:cxn modelId="{9D3272FF-3864-48D1-9166-1BC3E7E635BE}" type="presParOf" srcId="{7828EF46-9F53-451D-B166-8958745D80EE}" destId="{416DB11A-3C5A-48F1-A2D5-B82F8BE9999E}" srcOrd="3" destOrd="0" presId="urn:microsoft.com/office/officeart/2008/layout/VerticalCurvedList"/>
    <dgm:cxn modelId="{64D5B00F-E67B-4A5C-93D6-9D2CF0E9F001}" type="presParOf" srcId="{1E1D8286-3DAF-4F0C-A4B8-429787CBD653}" destId="{A6A445A5-B398-41C1-9117-91628E0C2B8E}" srcOrd="1" destOrd="0" presId="urn:microsoft.com/office/officeart/2008/layout/VerticalCurvedList"/>
    <dgm:cxn modelId="{F5E122D4-5514-45E3-82B8-71C16C637775}" type="presParOf" srcId="{1E1D8286-3DAF-4F0C-A4B8-429787CBD653}" destId="{6692B46C-0F02-4EF9-96F0-C525FACD0266}" srcOrd="2" destOrd="0" presId="urn:microsoft.com/office/officeart/2008/layout/VerticalCurvedList"/>
    <dgm:cxn modelId="{360254F8-9D8F-46CE-9985-4CC3FA7C2F5D}" type="presParOf" srcId="{6692B46C-0F02-4EF9-96F0-C525FACD0266}" destId="{A02FD282-94C9-40CB-98E0-B68740F52189}" srcOrd="0" destOrd="0" presId="urn:microsoft.com/office/officeart/2008/layout/VerticalCurvedList"/>
    <dgm:cxn modelId="{41F6C3A2-A94C-4749-A7FC-BC8EB282C0B9}" type="presParOf" srcId="{1E1D8286-3DAF-4F0C-A4B8-429787CBD653}" destId="{4659CF14-FAEE-4B7B-83AF-4A67065B8FDB}" srcOrd="3" destOrd="0" presId="urn:microsoft.com/office/officeart/2008/layout/VerticalCurvedList"/>
    <dgm:cxn modelId="{7A4DD101-7293-45BD-832E-35A8895F1E91}" type="presParOf" srcId="{1E1D8286-3DAF-4F0C-A4B8-429787CBD653}" destId="{E2FE4878-E26C-4247-BE6E-68896FEF0BA5}" srcOrd="4" destOrd="0" presId="urn:microsoft.com/office/officeart/2008/layout/VerticalCurvedList"/>
    <dgm:cxn modelId="{D6CDF7F7-C7D8-442D-90B1-698CC6D28FCB}" type="presParOf" srcId="{E2FE4878-E26C-4247-BE6E-68896FEF0BA5}" destId="{41F7C359-6FB5-4CA4-A010-FC19E6C2CF97}" srcOrd="0" destOrd="0" presId="urn:microsoft.com/office/officeart/2008/layout/VerticalCurvedList"/>
    <dgm:cxn modelId="{47C91598-0253-4AEE-8D0A-F62927448EC9}" type="presParOf" srcId="{1E1D8286-3DAF-4F0C-A4B8-429787CBD653}" destId="{3BA0E9B6-D1AA-4258-BE9A-AA1E95BC4E12}" srcOrd="5" destOrd="0" presId="urn:microsoft.com/office/officeart/2008/layout/VerticalCurvedList"/>
    <dgm:cxn modelId="{DE278892-B355-406B-916A-1D538BD541F3}" type="presParOf" srcId="{1E1D8286-3DAF-4F0C-A4B8-429787CBD653}" destId="{D62D513F-FA81-4E41-B44D-FDFEDED8F284}" srcOrd="6" destOrd="0" presId="urn:microsoft.com/office/officeart/2008/layout/VerticalCurvedList"/>
    <dgm:cxn modelId="{DE42A599-09CF-439E-9882-8646F3C242FC}" type="presParOf" srcId="{D62D513F-FA81-4E41-B44D-FDFEDED8F284}" destId="{D19B4759-CD3D-489F-B3B3-202D9AF84A1A}" srcOrd="0" destOrd="0" presId="urn:microsoft.com/office/officeart/2008/layout/VerticalCurvedList"/>
    <dgm:cxn modelId="{C5E94800-F659-48CD-8C39-66BF88C1AE59}" type="presParOf" srcId="{1E1D8286-3DAF-4F0C-A4B8-429787CBD653}" destId="{E00537F0-6A7E-4C6D-8737-6FF7DFB9FE7E}" srcOrd="7" destOrd="0" presId="urn:microsoft.com/office/officeart/2008/layout/VerticalCurvedList"/>
    <dgm:cxn modelId="{A0B4EC67-709A-41B3-B60D-4D2547D434F8}" type="presParOf" srcId="{1E1D8286-3DAF-4F0C-A4B8-429787CBD653}" destId="{0E16A8C8-E80C-473E-8F87-9FF248B0AE7C}" srcOrd="8" destOrd="0" presId="urn:microsoft.com/office/officeart/2008/layout/VerticalCurvedList"/>
    <dgm:cxn modelId="{234785E4-8E16-4BB8-98D3-92C830E98432}" type="presParOf" srcId="{0E16A8C8-E80C-473E-8F87-9FF248B0AE7C}" destId="{CDF1127C-8570-4149-B37E-E5FAE25CCC28}" srcOrd="0" destOrd="0" presId="urn:microsoft.com/office/officeart/2008/layout/VerticalCurvedList"/>
    <dgm:cxn modelId="{C0106F17-D2FF-4C06-B216-BB7D94965750}" type="presParOf" srcId="{1E1D8286-3DAF-4F0C-A4B8-429787CBD653}" destId="{868D95FC-6F0C-4158-A365-820B3E234C88}" srcOrd="9" destOrd="0" presId="urn:microsoft.com/office/officeart/2008/layout/VerticalCurvedList"/>
    <dgm:cxn modelId="{ED5360BC-C5B8-45F5-BB9F-07F0C6B20998}" type="presParOf" srcId="{1E1D8286-3DAF-4F0C-A4B8-429787CBD653}" destId="{CBD4BA5F-65B5-419C-9596-C6E8CA43D1C7}" srcOrd="10" destOrd="0" presId="urn:microsoft.com/office/officeart/2008/layout/VerticalCurvedList"/>
    <dgm:cxn modelId="{065F2107-D92E-4894-BF9D-D1E753D7DD8E}" type="presParOf" srcId="{CBD4BA5F-65B5-419C-9596-C6E8CA43D1C7}" destId="{90F0E124-14A8-40A8-9D3D-F62DDBA0ED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FD30FF-2453-4AA7-9BE3-AD30C97F5A11}" type="doc">
      <dgm:prSet loTypeId="urn:microsoft.com/office/officeart/2005/8/layout/hList6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DFFFE817-F749-4376-A48D-78C5DFC93529}">
      <dgm:prSet phldrT="[Texto]" custT="1"/>
      <dgm:spPr>
        <a:solidFill>
          <a:srgbClr val="CC00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sz="1500" dirty="0"/>
            <a:t>En este modelo de gobierno directo, un cliente de una nube privada debe tener un alto grado de control sobre los aspectos físicos y lógicos de la seguridad de la infraestructura de la nube</a:t>
          </a:r>
          <a:endParaRPr lang="es-MX" sz="1500" dirty="0">
            <a:solidFill>
              <a:schemeClr val="tx1"/>
            </a:solidFill>
            <a:effectLst/>
          </a:endParaRPr>
        </a:p>
      </dgm:t>
    </dgm:pt>
    <dgm:pt modelId="{6D24CF52-829F-4489-8D69-245CEA80D729}" type="parTrans" cxnId="{572587C8-9467-4307-B6B8-758630302C75}">
      <dgm:prSet/>
      <dgm:spPr/>
      <dgm:t>
        <a:bodyPr/>
        <a:lstStyle/>
        <a:p>
          <a:endParaRPr lang="es-MX">
            <a:effectLst/>
          </a:endParaRPr>
        </a:p>
      </dgm:t>
    </dgm:pt>
    <dgm:pt modelId="{EEE41B0E-92AA-40D9-8E13-993145F102E6}" type="sibTrans" cxnId="{572587C8-9467-4307-B6B8-758630302C75}">
      <dgm:prSet/>
      <dgm:spPr/>
      <dgm:t>
        <a:bodyPr/>
        <a:lstStyle/>
        <a:p>
          <a:endParaRPr lang="es-MX">
            <a:effectLst/>
          </a:endParaRPr>
        </a:p>
      </dgm:t>
    </dgm:pt>
    <dgm:pt modelId="{1A6C0DAC-B9FC-465E-8A1E-D1F5B5B11388}">
      <dgm:prSet phldrT="[Texto]" custT="1"/>
      <dgm:spPr>
        <a:solidFill>
          <a:srgbClr val="99FF33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GT" sz="1800" dirty="0">
              <a:solidFill>
                <a:schemeClr val="bg1"/>
              </a:solidFill>
            </a:rPr>
            <a:t>En consecuencia es </a:t>
          </a:r>
          <a:r>
            <a:rPr lang="es-MX" sz="1800" dirty="0">
              <a:solidFill>
                <a:schemeClr val="bg1"/>
              </a:solidFill>
            </a:rPr>
            <a:t>más fácil para el cliente cumplir los estándares, políticas y regulación de la seguridad</a:t>
          </a:r>
          <a:r>
            <a:rPr lang="es-GT" sz="1800" dirty="0">
              <a:solidFill>
                <a:schemeClr val="bg1"/>
              </a:solidFill>
            </a:rPr>
            <a:t> </a:t>
          </a:r>
          <a:endParaRPr lang="es-MX" sz="1800" dirty="0">
            <a:solidFill>
              <a:schemeClr val="bg1"/>
            </a:solidFill>
            <a:effectLst/>
          </a:endParaRPr>
        </a:p>
      </dgm:t>
    </dgm:pt>
    <dgm:pt modelId="{81F1AC43-4FD7-41AF-92B5-B3EB37B4623B}" type="parTrans" cxnId="{AF7BDCD5-D72C-4DF1-8746-310D902386E2}">
      <dgm:prSet/>
      <dgm:spPr/>
      <dgm:t>
        <a:bodyPr/>
        <a:lstStyle/>
        <a:p>
          <a:endParaRPr lang="es-MX">
            <a:effectLst/>
          </a:endParaRPr>
        </a:p>
      </dgm:t>
    </dgm:pt>
    <dgm:pt modelId="{E22597CB-FB6F-4B29-936A-D5E12A59FF36}" type="sibTrans" cxnId="{AF7BDCD5-D72C-4DF1-8746-310D902386E2}">
      <dgm:prSet/>
      <dgm:spPr/>
      <dgm:t>
        <a:bodyPr/>
        <a:lstStyle/>
        <a:p>
          <a:endParaRPr lang="es-MX">
            <a:effectLst/>
          </a:endParaRPr>
        </a:p>
      </dgm:t>
    </dgm:pt>
    <dgm:pt modelId="{F7CAA3F0-5C8C-4C2B-AB81-FF17B9800831}">
      <dgm:prSet phldrT="[Texto]" custT="1"/>
      <dgm:spPr>
        <a:solidFill>
          <a:srgbClr val="CC0066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sz="1600" dirty="0"/>
            <a:t>La gestión de la seguridad y las operaciones diarias de los servicios alojados (</a:t>
          </a:r>
          <a:r>
            <a:rPr lang="es-MX" sz="1600" i="1" dirty="0"/>
            <a:t>host) son responsabilidad del departamento </a:t>
          </a:r>
          <a:r>
            <a:rPr lang="es-MX" sz="1600" dirty="0"/>
            <a:t>interno de TI de la organización o una empresa externa a la que se ha subcontratado con un acuerdo contractual </a:t>
          </a:r>
          <a:endParaRPr lang="es-MX" sz="1600" b="1" i="0" dirty="0">
            <a:effectLst/>
          </a:endParaRPr>
        </a:p>
      </dgm:t>
    </dgm:pt>
    <dgm:pt modelId="{5F6C9041-574B-48D2-B601-99CFE0A10B32}" type="sibTrans" cxnId="{4E4EB5FC-09AE-480F-91B0-B02B4FBD737F}">
      <dgm:prSet/>
      <dgm:spPr/>
      <dgm:t>
        <a:bodyPr/>
        <a:lstStyle/>
        <a:p>
          <a:endParaRPr lang="es-MX">
            <a:effectLst/>
          </a:endParaRPr>
        </a:p>
      </dgm:t>
    </dgm:pt>
    <dgm:pt modelId="{57716024-0640-4E66-B573-B15389C3B88F}" type="parTrans" cxnId="{4E4EB5FC-09AE-480F-91B0-B02B4FBD737F}">
      <dgm:prSet/>
      <dgm:spPr/>
      <dgm:t>
        <a:bodyPr/>
        <a:lstStyle/>
        <a:p>
          <a:endParaRPr lang="es-MX">
            <a:effectLst/>
          </a:endParaRPr>
        </a:p>
      </dgm:t>
    </dgm:pt>
    <dgm:pt modelId="{9B189AFA-1C43-4676-ADD6-2CA87AF783A0}" type="pres">
      <dgm:prSet presAssocID="{60FD30FF-2453-4AA7-9BE3-AD30C97F5A11}" presName="Name0" presStyleCnt="0">
        <dgm:presLayoutVars>
          <dgm:dir/>
          <dgm:resizeHandles val="exact"/>
        </dgm:presLayoutVars>
      </dgm:prSet>
      <dgm:spPr/>
    </dgm:pt>
    <dgm:pt modelId="{064A7EF5-1D4F-432A-8DC3-137DE2911826}" type="pres">
      <dgm:prSet presAssocID="{F7CAA3F0-5C8C-4C2B-AB81-FF17B9800831}" presName="node" presStyleLbl="node1" presStyleIdx="0" presStyleCnt="3">
        <dgm:presLayoutVars>
          <dgm:bulletEnabled val="1"/>
        </dgm:presLayoutVars>
      </dgm:prSet>
      <dgm:spPr/>
    </dgm:pt>
    <dgm:pt modelId="{7F91F05E-B4CF-4D6A-8FDB-263A73C4444E}" type="pres">
      <dgm:prSet presAssocID="{5F6C9041-574B-48D2-B601-99CFE0A10B32}" presName="sibTrans" presStyleCnt="0"/>
      <dgm:spPr/>
    </dgm:pt>
    <dgm:pt modelId="{A6B06BE5-619D-4449-A02C-F009CF93C395}" type="pres">
      <dgm:prSet presAssocID="{DFFFE817-F749-4376-A48D-78C5DFC93529}" presName="node" presStyleLbl="node1" presStyleIdx="1" presStyleCnt="3" custLinFactNeighborY="-2258">
        <dgm:presLayoutVars>
          <dgm:bulletEnabled val="1"/>
        </dgm:presLayoutVars>
      </dgm:prSet>
      <dgm:spPr/>
    </dgm:pt>
    <dgm:pt modelId="{5008A3A5-C62A-43B8-A2D6-F1E6984A0C76}" type="pres">
      <dgm:prSet presAssocID="{EEE41B0E-92AA-40D9-8E13-993145F102E6}" presName="sibTrans" presStyleCnt="0"/>
      <dgm:spPr/>
    </dgm:pt>
    <dgm:pt modelId="{193F3C75-731E-4ED1-A204-952EBA53566D}" type="pres">
      <dgm:prSet presAssocID="{1A6C0DAC-B9FC-465E-8A1E-D1F5B5B11388}" presName="node" presStyleLbl="node1" presStyleIdx="2" presStyleCnt="3" custLinFactNeighborX="2">
        <dgm:presLayoutVars>
          <dgm:bulletEnabled val="1"/>
        </dgm:presLayoutVars>
      </dgm:prSet>
      <dgm:spPr/>
    </dgm:pt>
  </dgm:ptLst>
  <dgm:cxnLst>
    <dgm:cxn modelId="{A49A9E11-3C44-49A4-9435-D63FCC5413D1}" type="presOf" srcId="{60FD30FF-2453-4AA7-9BE3-AD30C97F5A11}" destId="{9B189AFA-1C43-4676-ADD6-2CA87AF783A0}" srcOrd="0" destOrd="0" presId="urn:microsoft.com/office/officeart/2005/8/layout/hList6"/>
    <dgm:cxn modelId="{4DBEFA96-8BF6-48F0-BEB2-47362D00D3E2}" type="presOf" srcId="{DFFFE817-F749-4376-A48D-78C5DFC93529}" destId="{A6B06BE5-619D-4449-A02C-F009CF93C395}" srcOrd="0" destOrd="0" presId="urn:microsoft.com/office/officeart/2005/8/layout/hList6"/>
    <dgm:cxn modelId="{76D5BCAB-6716-47A4-B298-1714FBB2279B}" type="presOf" srcId="{F7CAA3F0-5C8C-4C2B-AB81-FF17B9800831}" destId="{064A7EF5-1D4F-432A-8DC3-137DE2911826}" srcOrd="0" destOrd="0" presId="urn:microsoft.com/office/officeart/2005/8/layout/hList6"/>
    <dgm:cxn modelId="{52A907AC-D8C2-4AD4-AE4F-D78F1A6EDF82}" type="presOf" srcId="{1A6C0DAC-B9FC-465E-8A1E-D1F5B5B11388}" destId="{193F3C75-731E-4ED1-A204-952EBA53566D}" srcOrd="0" destOrd="0" presId="urn:microsoft.com/office/officeart/2005/8/layout/hList6"/>
    <dgm:cxn modelId="{572587C8-9467-4307-B6B8-758630302C75}" srcId="{60FD30FF-2453-4AA7-9BE3-AD30C97F5A11}" destId="{DFFFE817-F749-4376-A48D-78C5DFC93529}" srcOrd="1" destOrd="0" parTransId="{6D24CF52-829F-4489-8D69-245CEA80D729}" sibTransId="{EEE41B0E-92AA-40D9-8E13-993145F102E6}"/>
    <dgm:cxn modelId="{AF7BDCD5-D72C-4DF1-8746-310D902386E2}" srcId="{60FD30FF-2453-4AA7-9BE3-AD30C97F5A11}" destId="{1A6C0DAC-B9FC-465E-8A1E-D1F5B5B11388}" srcOrd="2" destOrd="0" parTransId="{81F1AC43-4FD7-41AF-92B5-B3EB37B4623B}" sibTransId="{E22597CB-FB6F-4B29-936A-D5E12A59FF36}"/>
    <dgm:cxn modelId="{4E4EB5FC-09AE-480F-91B0-B02B4FBD737F}" srcId="{60FD30FF-2453-4AA7-9BE3-AD30C97F5A11}" destId="{F7CAA3F0-5C8C-4C2B-AB81-FF17B9800831}" srcOrd="0" destOrd="0" parTransId="{57716024-0640-4E66-B573-B15389C3B88F}" sibTransId="{5F6C9041-574B-48D2-B601-99CFE0A10B32}"/>
    <dgm:cxn modelId="{44E6B445-E67E-4613-A524-17A2311104E5}" type="presParOf" srcId="{9B189AFA-1C43-4676-ADD6-2CA87AF783A0}" destId="{064A7EF5-1D4F-432A-8DC3-137DE2911826}" srcOrd="0" destOrd="0" presId="urn:microsoft.com/office/officeart/2005/8/layout/hList6"/>
    <dgm:cxn modelId="{AF54D991-3A0A-4BA9-A27D-3E1C452B503D}" type="presParOf" srcId="{9B189AFA-1C43-4676-ADD6-2CA87AF783A0}" destId="{7F91F05E-B4CF-4D6A-8FDB-263A73C4444E}" srcOrd="1" destOrd="0" presId="urn:microsoft.com/office/officeart/2005/8/layout/hList6"/>
    <dgm:cxn modelId="{A2B61EE3-963E-4446-8BAB-5E0EEB4F1D82}" type="presParOf" srcId="{9B189AFA-1C43-4676-ADD6-2CA87AF783A0}" destId="{A6B06BE5-619D-4449-A02C-F009CF93C395}" srcOrd="2" destOrd="0" presId="urn:microsoft.com/office/officeart/2005/8/layout/hList6"/>
    <dgm:cxn modelId="{EBD09C9B-78D5-4EE9-9454-C0483E542F5A}" type="presParOf" srcId="{9B189AFA-1C43-4676-ADD6-2CA87AF783A0}" destId="{5008A3A5-C62A-43B8-A2D6-F1E6984A0C76}" srcOrd="3" destOrd="0" presId="urn:microsoft.com/office/officeart/2005/8/layout/hList6"/>
    <dgm:cxn modelId="{BD491431-CB0D-400B-8CC1-B92A34B68749}" type="presParOf" srcId="{9B189AFA-1C43-4676-ADD6-2CA87AF783A0}" destId="{193F3C75-731E-4ED1-A204-952EBA53566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60A2D91-A0E8-48B0-A12C-8BD99159AD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0D575BF-8FF9-46B5-8D47-0A4354B1BBC2}">
      <dgm:prSet phldrT="[Texto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solidFill>
          <a:srgbClr val="6600FF"/>
        </a:solidFill>
      </dgm:spPr>
      <dgm:t>
        <a:bodyPr/>
        <a:lstStyle/>
        <a:p>
          <a:r>
            <a:rPr lang="es-MX" sz="1600" dirty="0"/>
            <a:t>Múltiples proveedores internos y/o externos y es un despliegue posible para organizaciones</a:t>
          </a:r>
          <a:endParaRPr lang="es-ES" sz="1600" dirty="0"/>
        </a:p>
      </dgm:t>
    </dgm:pt>
    <dgm:pt modelId="{3E10C78D-3DAC-47F1-BF3C-A8FCD9B64306}" type="parTrans" cxnId="{7C169AB5-8757-4B82-BD41-F07B9213BDCE}">
      <dgm:prSet/>
      <dgm:spPr/>
      <dgm:t>
        <a:bodyPr/>
        <a:lstStyle/>
        <a:p>
          <a:endParaRPr lang="es-ES"/>
        </a:p>
      </dgm:t>
    </dgm:pt>
    <dgm:pt modelId="{28A16158-8522-4D73-98DB-2DF8E4A72719}" type="sibTrans" cxnId="{7C169AB5-8757-4B82-BD41-F07B9213BDCE}">
      <dgm:prSet/>
      <dgm:spPr>
        <a:solidFill>
          <a:srgbClr val="FF99FF">
            <a:alpha val="90000"/>
          </a:srgbClr>
        </a:solidFill>
      </dgm:spPr>
      <dgm:t>
        <a:bodyPr/>
        <a:lstStyle/>
        <a:p>
          <a:endParaRPr lang="es-ES"/>
        </a:p>
      </dgm:t>
    </dgm:pt>
    <dgm:pt modelId="{C087131F-073D-47F1-B2E6-C1D24CC192C6}">
      <dgm:prSet phldrT="[Texto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9933FF"/>
        </a:solidFill>
      </dgm:spPr>
      <dgm:t>
        <a:bodyPr/>
        <a:lstStyle/>
        <a:p>
          <a:r>
            <a:rPr lang="es-MX" sz="1600" dirty="0"/>
            <a:t>Las organizaciones pueden ejecutar aplicaciones no fundamentales (</a:t>
          </a:r>
          <a:r>
            <a:rPr lang="es-MX" sz="1600" i="1" dirty="0"/>
            <a:t>non-</a:t>
          </a:r>
          <a:r>
            <a:rPr lang="es-MX" sz="1600" i="1" dirty="0" err="1"/>
            <a:t>core</a:t>
          </a:r>
          <a:r>
            <a:rPr lang="es-MX" sz="1600" i="1" dirty="0"/>
            <a:t>) en una nube publica</a:t>
          </a:r>
          <a:endParaRPr lang="es-ES" sz="1600" dirty="0"/>
        </a:p>
      </dgm:t>
    </dgm:pt>
    <dgm:pt modelId="{F318BCC3-3AC9-4255-BF61-31EC3C4D6C35}" type="parTrans" cxnId="{1ABA1098-21F3-4CF1-BE69-1988E7961429}">
      <dgm:prSet/>
      <dgm:spPr/>
      <dgm:t>
        <a:bodyPr/>
        <a:lstStyle/>
        <a:p>
          <a:endParaRPr lang="es-ES"/>
        </a:p>
      </dgm:t>
    </dgm:pt>
    <dgm:pt modelId="{EA5DD8ED-650A-401D-8693-93CC8E916EF0}" type="sibTrans" cxnId="{1ABA1098-21F3-4CF1-BE69-1988E7961429}">
      <dgm:prSet/>
      <dgm:spPr>
        <a:solidFill>
          <a:srgbClr val="FF66FF">
            <a:alpha val="90000"/>
          </a:srgbClr>
        </a:solidFill>
      </dgm:spPr>
      <dgm:t>
        <a:bodyPr/>
        <a:lstStyle/>
        <a:p>
          <a:endParaRPr lang="es-ES"/>
        </a:p>
      </dgm:t>
    </dgm:pt>
    <dgm:pt modelId="{8F0D5D25-80AD-409A-807F-01C16F6DD59A}">
      <dgm:prSet phldrT="[Texto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C00FF"/>
        </a:solidFill>
      </dgm:spPr>
      <dgm:t>
        <a:bodyPr/>
        <a:lstStyle/>
        <a:p>
          <a:r>
            <a:rPr lang="es-MX" sz="1600" i="1" dirty="0"/>
            <a:t>mientras mantienen las </a:t>
          </a:r>
          <a:r>
            <a:rPr lang="es-MX" sz="1600" dirty="0"/>
            <a:t>aplicaciones fundamentales y los datos sensibles internos en una nube privada.</a:t>
          </a:r>
          <a:endParaRPr lang="es-ES" sz="1600" dirty="0"/>
        </a:p>
      </dgm:t>
    </dgm:pt>
    <dgm:pt modelId="{F9F0CE85-8631-4798-A319-F7A29EE3B053}" type="parTrans" cxnId="{D098ABC2-0576-434C-9A9C-70DF2D89E724}">
      <dgm:prSet/>
      <dgm:spPr/>
      <dgm:t>
        <a:bodyPr/>
        <a:lstStyle/>
        <a:p>
          <a:endParaRPr lang="es-ES"/>
        </a:p>
      </dgm:t>
    </dgm:pt>
    <dgm:pt modelId="{6199D3B3-2690-4A72-88E6-3AD0694F73F3}" type="sibTrans" cxnId="{D098ABC2-0576-434C-9A9C-70DF2D89E724}">
      <dgm:prSet/>
      <dgm:spPr>
        <a:solidFill>
          <a:srgbClr val="FF00FF">
            <a:alpha val="90000"/>
          </a:srgbClr>
        </a:solidFill>
      </dgm:spPr>
      <dgm:t>
        <a:bodyPr/>
        <a:lstStyle/>
        <a:p>
          <a:endParaRPr lang="es-ES"/>
        </a:p>
      </dgm:t>
    </dgm:pt>
    <dgm:pt modelId="{74324378-A6C7-4FCF-A141-8FD11B2EAAD4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rgbClr val="CC99FF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 es propietario de unas partes y comparte otras, aunque de una manera controlada. </a:t>
          </a:r>
          <a:endParaRPr lang="es-E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9698C4-3050-4A32-8766-C62F07DA023F}" type="parTrans" cxnId="{D3B324CB-1C0F-4959-B557-23107A19EC4D}">
      <dgm:prSet/>
      <dgm:spPr/>
      <dgm:t>
        <a:bodyPr/>
        <a:lstStyle/>
        <a:p>
          <a:endParaRPr lang="es-ES"/>
        </a:p>
      </dgm:t>
    </dgm:pt>
    <dgm:pt modelId="{D054136D-5CD2-4EEE-8D75-7F5EBFA1AFAF}" type="sibTrans" cxnId="{D3B324CB-1C0F-4959-B557-23107A19EC4D}">
      <dgm:prSet/>
      <dgm:spPr>
        <a:solidFill>
          <a:srgbClr val="FF3399">
            <a:alpha val="90000"/>
          </a:srgbClr>
        </a:solidFill>
      </dgm:spPr>
      <dgm:t>
        <a:bodyPr/>
        <a:lstStyle/>
        <a:p>
          <a:endParaRPr lang="es-ES"/>
        </a:p>
      </dgm:t>
    </dgm:pt>
    <dgm:pt modelId="{64C72BDB-52F3-4D0D-B0CA-24A06653BA4A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rgbClr val="FF99FF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Ofrecen la promesa del escalado aprovisionada externamente, en demanda, </a:t>
          </a:r>
          <a:endParaRPr lang="es-E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627580-4CEE-424E-95FB-6818CDEFD3E2}" type="parTrans" cxnId="{86EA6F99-7F38-40CC-84F2-98B9F79BAF93}">
      <dgm:prSet/>
      <dgm:spPr/>
      <dgm:t>
        <a:bodyPr/>
        <a:lstStyle/>
        <a:p>
          <a:endParaRPr lang="es-ES"/>
        </a:p>
      </dgm:t>
    </dgm:pt>
    <dgm:pt modelId="{85AF8D7D-835C-4B3F-98FB-94437BE81800}" type="sibTrans" cxnId="{86EA6F99-7F38-40CC-84F2-98B9F79BAF93}">
      <dgm:prSet/>
      <dgm:spPr/>
      <dgm:t>
        <a:bodyPr/>
        <a:lstStyle/>
        <a:p>
          <a:endParaRPr lang="es-ES"/>
        </a:p>
      </dgm:t>
    </dgm:pt>
    <dgm:pt modelId="{D457AFE4-FE5B-48A1-905C-2C39B0EE786A}" type="pres">
      <dgm:prSet presAssocID="{760A2D91-A0E8-48B0-A12C-8BD99159AD49}" presName="outerComposite" presStyleCnt="0">
        <dgm:presLayoutVars>
          <dgm:chMax val="5"/>
          <dgm:dir/>
          <dgm:resizeHandles val="exact"/>
        </dgm:presLayoutVars>
      </dgm:prSet>
      <dgm:spPr/>
    </dgm:pt>
    <dgm:pt modelId="{AAA963DB-10C6-4973-83B9-D72871A2AF78}" type="pres">
      <dgm:prSet presAssocID="{760A2D91-A0E8-48B0-A12C-8BD99159AD49}" presName="dummyMaxCanvas" presStyleCnt="0">
        <dgm:presLayoutVars/>
      </dgm:prSet>
      <dgm:spPr/>
    </dgm:pt>
    <dgm:pt modelId="{B958579D-9D46-4640-9898-5F5846C8BF2F}" type="pres">
      <dgm:prSet presAssocID="{760A2D91-A0E8-48B0-A12C-8BD99159AD49}" presName="FiveNodes_1" presStyleLbl="node1" presStyleIdx="0" presStyleCnt="5">
        <dgm:presLayoutVars>
          <dgm:bulletEnabled val="1"/>
        </dgm:presLayoutVars>
      </dgm:prSet>
      <dgm:spPr/>
    </dgm:pt>
    <dgm:pt modelId="{999CE6E9-2393-472E-B756-7168DAEF6795}" type="pres">
      <dgm:prSet presAssocID="{760A2D91-A0E8-48B0-A12C-8BD99159AD49}" presName="FiveNodes_2" presStyleLbl="node1" presStyleIdx="1" presStyleCnt="5">
        <dgm:presLayoutVars>
          <dgm:bulletEnabled val="1"/>
        </dgm:presLayoutVars>
      </dgm:prSet>
      <dgm:spPr/>
    </dgm:pt>
    <dgm:pt modelId="{FC1C5BE4-18B4-4761-A910-139762BC90E3}" type="pres">
      <dgm:prSet presAssocID="{760A2D91-A0E8-48B0-A12C-8BD99159AD49}" presName="FiveNodes_3" presStyleLbl="node1" presStyleIdx="2" presStyleCnt="5">
        <dgm:presLayoutVars>
          <dgm:bulletEnabled val="1"/>
        </dgm:presLayoutVars>
      </dgm:prSet>
      <dgm:spPr/>
    </dgm:pt>
    <dgm:pt modelId="{DDFDF666-A6F0-4661-8251-CC675FC6EE3F}" type="pres">
      <dgm:prSet presAssocID="{760A2D91-A0E8-48B0-A12C-8BD99159AD49}" presName="FiveNodes_4" presStyleLbl="node1" presStyleIdx="3" presStyleCnt="5">
        <dgm:presLayoutVars>
          <dgm:bulletEnabled val="1"/>
        </dgm:presLayoutVars>
      </dgm:prSet>
      <dgm:spPr/>
    </dgm:pt>
    <dgm:pt modelId="{B9BB5460-0FA4-4F9F-81F7-9B8835C1503F}" type="pres">
      <dgm:prSet presAssocID="{760A2D91-A0E8-48B0-A12C-8BD99159AD49}" presName="FiveNodes_5" presStyleLbl="node1" presStyleIdx="4" presStyleCnt="5">
        <dgm:presLayoutVars>
          <dgm:bulletEnabled val="1"/>
        </dgm:presLayoutVars>
      </dgm:prSet>
      <dgm:spPr/>
    </dgm:pt>
    <dgm:pt modelId="{3FBBABB8-814E-41A8-B2D5-1E793ED17E52}" type="pres">
      <dgm:prSet presAssocID="{760A2D91-A0E8-48B0-A12C-8BD99159AD49}" presName="FiveConn_1-2" presStyleLbl="fgAccFollowNode1" presStyleIdx="0" presStyleCnt="4">
        <dgm:presLayoutVars>
          <dgm:bulletEnabled val="1"/>
        </dgm:presLayoutVars>
      </dgm:prSet>
      <dgm:spPr/>
    </dgm:pt>
    <dgm:pt modelId="{9D1B41A9-975E-4973-9B03-D7D510077A2D}" type="pres">
      <dgm:prSet presAssocID="{760A2D91-A0E8-48B0-A12C-8BD99159AD49}" presName="FiveConn_2-3" presStyleLbl="fgAccFollowNode1" presStyleIdx="1" presStyleCnt="4">
        <dgm:presLayoutVars>
          <dgm:bulletEnabled val="1"/>
        </dgm:presLayoutVars>
      </dgm:prSet>
      <dgm:spPr/>
    </dgm:pt>
    <dgm:pt modelId="{4E15D45E-CBEA-40F1-AFE2-5E33EDE73F41}" type="pres">
      <dgm:prSet presAssocID="{760A2D91-A0E8-48B0-A12C-8BD99159AD49}" presName="FiveConn_3-4" presStyleLbl="fgAccFollowNode1" presStyleIdx="2" presStyleCnt="4">
        <dgm:presLayoutVars>
          <dgm:bulletEnabled val="1"/>
        </dgm:presLayoutVars>
      </dgm:prSet>
      <dgm:spPr/>
    </dgm:pt>
    <dgm:pt modelId="{BBA62A39-2AD4-4F88-A1AD-7D872AB3C9F0}" type="pres">
      <dgm:prSet presAssocID="{760A2D91-A0E8-48B0-A12C-8BD99159AD49}" presName="FiveConn_4-5" presStyleLbl="fgAccFollowNode1" presStyleIdx="3" presStyleCnt="4">
        <dgm:presLayoutVars>
          <dgm:bulletEnabled val="1"/>
        </dgm:presLayoutVars>
      </dgm:prSet>
      <dgm:spPr/>
    </dgm:pt>
    <dgm:pt modelId="{1CDA56B6-25F3-483B-98DC-CC646C4EBAF5}" type="pres">
      <dgm:prSet presAssocID="{760A2D91-A0E8-48B0-A12C-8BD99159AD49}" presName="FiveNodes_1_text" presStyleLbl="node1" presStyleIdx="4" presStyleCnt="5">
        <dgm:presLayoutVars>
          <dgm:bulletEnabled val="1"/>
        </dgm:presLayoutVars>
      </dgm:prSet>
      <dgm:spPr/>
    </dgm:pt>
    <dgm:pt modelId="{587D942F-3DF3-476E-B64F-AF44B06A6EFB}" type="pres">
      <dgm:prSet presAssocID="{760A2D91-A0E8-48B0-A12C-8BD99159AD49}" presName="FiveNodes_2_text" presStyleLbl="node1" presStyleIdx="4" presStyleCnt="5">
        <dgm:presLayoutVars>
          <dgm:bulletEnabled val="1"/>
        </dgm:presLayoutVars>
      </dgm:prSet>
      <dgm:spPr/>
    </dgm:pt>
    <dgm:pt modelId="{6C90221B-A4D2-4726-BCC2-7715F825B56A}" type="pres">
      <dgm:prSet presAssocID="{760A2D91-A0E8-48B0-A12C-8BD99159AD49}" presName="FiveNodes_3_text" presStyleLbl="node1" presStyleIdx="4" presStyleCnt="5">
        <dgm:presLayoutVars>
          <dgm:bulletEnabled val="1"/>
        </dgm:presLayoutVars>
      </dgm:prSet>
      <dgm:spPr/>
    </dgm:pt>
    <dgm:pt modelId="{7ADB4620-FC82-4D85-BC3B-C9ADFC395597}" type="pres">
      <dgm:prSet presAssocID="{760A2D91-A0E8-48B0-A12C-8BD99159AD49}" presName="FiveNodes_4_text" presStyleLbl="node1" presStyleIdx="4" presStyleCnt="5">
        <dgm:presLayoutVars>
          <dgm:bulletEnabled val="1"/>
        </dgm:presLayoutVars>
      </dgm:prSet>
      <dgm:spPr/>
    </dgm:pt>
    <dgm:pt modelId="{D3E6480B-B040-46ED-9CB6-28B39BCDFE3B}" type="pres">
      <dgm:prSet presAssocID="{760A2D91-A0E8-48B0-A12C-8BD99159AD4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259A309-16EE-420A-A8C0-B3FEF54E006D}" type="presOf" srcId="{74324378-A6C7-4FCF-A141-8FD11B2EAAD4}" destId="{DDFDF666-A6F0-4661-8251-CC675FC6EE3F}" srcOrd="0" destOrd="0" presId="urn:microsoft.com/office/officeart/2005/8/layout/vProcess5"/>
    <dgm:cxn modelId="{91ECFB36-B29C-4AAE-AAC9-353ADD016264}" type="presOf" srcId="{64C72BDB-52F3-4D0D-B0CA-24A06653BA4A}" destId="{B9BB5460-0FA4-4F9F-81F7-9B8835C1503F}" srcOrd="0" destOrd="0" presId="urn:microsoft.com/office/officeart/2005/8/layout/vProcess5"/>
    <dgm:cxn modelId="{AF17D35B-D9B7-4DBF-8535-797AF6325E55}" type="presOf" srcId="{EA5DD8ED-650A-401D-8693-93CC8E916EF0}" destId="{9D1B41A9-975E-4973-9B03-D7D510077A2D}" srcOrd="0" destOrd="0" presId="urn:microsoft.com/office/officeart/2005/8/layout/vProcess5"/>
    <dgm:cxn modelId="{E7E77448-3745-4A69-8085-D741BA5E9A49}" type="presOf" srcId="{760A2D91-A0E8-48B0-A12C-8BD99159AD49}" destId="{D457AFE4-FE5B-48A1-905C-2C39B0EE786A}" srcOrd="0" destOrd="0" presId="urn:microsoft.com/office/officeart/2005/8/layout/vProcess5"/>
    <dgm:cxn modelId="{3906436B-8171-415E-AD55-0835A60EC71D}" type="presOf" srcId="{8F0D5D25-80AD-409A-807F-01C16F6DD59A}" destId="{FC1C5BE4-18B4-4761-A910-139762BC90E3}" srcOrd="0" destOrd="0" presId="urn:microsoft.com/office/officeart/2005/8/layout/vProcess5"/>
    <dgm:cxn modelId="{9599234C-E3AC-4AC1-A4FD-9E9167B683AB}" type="presOf" srcId="{70D575BF-8FF9-46B5-8D47-0A4354B1BBC2}" destId="{1CDA56B6-25F3-483B-98DC-CC646C4EBAF5}" srcOrd="1" destOrd="0" presId="urn:microsoft.com/office/officeart/2005/8/layout/vProcess5"/>
    <dgm:cxn modelId="{AAC36F73-ADF0-4459-AC61-7DF946D1CFCE}" type="presOf" srcId="{6199D3B3-2690-4A72-88E6-3AD0694F73F3}" destId="{4E15D45E-CBEA-40F1-AFE2-5E33EDE73F41}" srcOrd="0" destOrd="0" presId="urn:microsoft.com/office/officeart/2005/8/layout/vProcess5"/>
    <dgm:cxn modelId="{17745E8E-84EE-453B-8BA8-D818D3567AE5}" type="presOf" srcId="{D054136D-5CD2-4EEE-8D75-7F5EBFA1AFAF}" destId="{BBA62A39-2AD4-4F88-A1AD-7D872AB3C9F0}" srcOrd="0" destOrd="0" presId="urn:microsoft.com/office/officeart/2005/8/layout/vProcess5"/>
    <dgm:cxn modelId="{D0102E91-7851-4480-9D54-A9076B157CFC}" type="presOf" srcId="{28A16158-8522-4D73-98DB-2DF8E4A72719}" destId="{3FBBABB8-814E-41A8-B2D5-1E793ED17E52}" srcOrd="0" destOrd="0" presId="urn:microsoft.com/office/officeart/2005/8/layout/vProcess5"/>
    <dgm:cxn modelId="{34459A96-AAA4-433C-9B78-0CEE295F6F7A}" type="presOf" srcId="{70D575BF-8FF9-46B5-8D47-0A4354B1BBC2}" destId="{B958579D-9D46-4640-9898-5F5846C8BF2F}" srcOrd="0" destOrd="0" presId="urn:microsoft.com/office/officeart/2005/8/layout/vProcess5"/>
    <dgm:cxn modelId="{1ABA1098-21F3-4CF1-BE69-1988E7961429}" srcId="{760A2D91-A0E8-48B0-A12C-8BD99159AD49}" destId="{C087131F-073D-47F1-B2E6-C1D24CC192C6}" srcOrd="1" destOrd="0" parTransId="{F318BCC3-3AC9-4255-BF61-31EC3C4D6C35}" sibTransId="{EA5DD8ED-650A-401D-8693-93CC8E916EF0}"/>
    <dgm:cxn modelId="{2D1A1199-7E67-483A-A545-1F731AF75002}" type="presOf" srcId="{C087131F-073D-47F1-B2E6-C1D24CC192C6}" destId="{587D942F-3DF3-476E-B64F-AF44B06A6EFB}" srcOrd="1" destOrd="0" presId="urn:microsoft.com/office/officeart/2005/8/layout/vProcess5"/>
    <dgm:cxn modelId="{86EA6F99-7F38-40CC-84F2-98B9F79BAF93}" srcId="{760A2D91-A0E8-48B0-A12C-8BD99159AD49}" destId="{64C72BDB-52F3-4D0D-B0CA-24A06653BA4A}" srcOrd="4" destOrd="0" parTransId="{A9627580-4CEE-424E-95FB-6818CDEFD3E2}" sibTransId="{85AF8D7D-835C-4B3F-98FB-94437BE81800}"/>
    <dgm:cxn modelId="{5B9E829C-0933-4457-972E-C1CD166FCDB6}" type="presOf" srcId="{74324378-A6C7-4FCF-A141-8FD11B2EAAD4}" destId="{7ADB4620-FC82-4D85-BC3B-C9ADFC395597}" srcOrd="1" destOrd="0" presId="urn:microsoft.com/office/officeart/2005/8/layout/vProcess5"/>
    <dgm:cxn modelId="{7C169AB5-8757-4B82-BD41-F07B9213BDCE}" srcId="{760A2D91-A0E8-48B0-A12C-8BD99159AD49}" destId="{70D575BF-8FF9-46B5-8D47-0A4354B1BBC2}" srcOrd="0" destOrd="0" parTransId="{3E10C78D-3DAC-47F1-BF3C-A8FCD9B64306}" sibTransId="{28A16158-8522-4D73-98DB-2DF8E4A72719}"/>
    <dgm:cxn modelId="{C2A993BA-93CC-41E2-856E-01D1799D6739}" type="presOf" srcId="{8F0D5D25-80AD-409A-807F-01C16F6DD59A}" destId="{6C90221B-A4D2-4726-BCC2-7715F825B56A}" srcOrd="1" destOrd="0" presId="urn:microsoft.com/office/officeart/2005/8/layout/vProcess5"/>
    <dgm:cxn modelId="{D098ABC2-0576-434C-9A9C-70DF2D89E724}" srcId="{760A2D91-A0E8-48B0-A12C-8BD99159AD49}" destId="{8F0D5D25-80AD-409A-807F-01C16F6DD59A}" srcOrd="2" destOrd="0" parTransId="{F9F0CE85-8631-4798-A319-F7A29EE3B053}" sibTransId="{6199D3B3-2690-4A72-88E6-3AD0694F73F3}"/>
    <dgm:cxn modelId="{D3B324CB-1C0F-4959-B557-23107A19EC4D}" srcId="{760A2D91-A0E8-48B0-A12C-8BD99159AD49}" destId="{74324378-A6C7-4FCF-A141-8FD11B2EAAD4}" srcOrd="3" destOrd="0" parTransId="{759698C4-3050-4A32-8766-C62F07DA023F}" sibTransId="{D054136D-5CD2-4EEE-8D75-7F5EBFA1AFAF}"/>
    <dgm:cxn modelId="{24356CD0-D6A4-473A-92D2-DEE03F1F51B8}" type="presOf" srcId="{64C72BDB-52F3-4D0D-B0CA-24A06653BA4A}" destId="{D3E6480B-B040-46ED-9CB6-28B39BCDFE3B}" srcOrd="1" destOrd="0" presId="urn:microsoft.com/office/officeart/2005/8/layout/vProcess5"/>
    <dgm:cxn modelId="{DE7928D4-6959-4537-8C38-2C1A0B6E644E}" type="presOf" srcId="{C087131F-073D-47F1-B2E6-C1D24CC192C6}" destId="{999CE6E9-2393-472E-B756-7168DAEF6795}" srcOrd="0" destOrd="0" presId="urn:microsoft.com/office/officeart/2005/8/layout/vProcess5"/>
    <dgm:cxn modelId="{1A1CC944-BA95-46C5-B4B0-299515A6CDBA}" type="presParOf" srcId="{D457AFE4-FE5B-48A1-905C-2C39B0EE786A}" destId="{AAA963DB-10C6-4973-83B9-D72871A2AF78}" srcOrd="0" destOrd="0" presId="urn:microsoft.com/office/officeart/2005/8/layout/vProcess5"/>
    <dgm:cxn modelId="{F1C925CF-5F82-460D-BE82-644DE6C92785}" type="presParOf" srcId="{D457AFE4-FE5B-48A1-905C-2C39B0EE786A}" destId="{B958579D-9D46-4640-9898-5F5846C8BF2F}" srcOrd="1" destOrd="0" presId="urn:microsoft.com/office/officeart/2005/8/layout/vProcess5"/>
    <dgm:cxn modelId="{B763435D-A10B-4788-89A2-2325DA548428}" type="presParOf" srcId="{D457AFE4-FE5B-48A1-905C-2C39B0EE786A}" destId="{999CE6E9-2393-472E-B756-7168DAEF6795}" srcOrd="2" destOrd="0" presId="urn:microsoft.com/office/officeart/2005/8/layout/vProcess5"/>
    <dgm:cxn modelId="{BBB821B8-FCAC-4E20-8655-A088DA97DF1C}" type="presParOf" srcId="{D457AFE4-FE5B-48A1-905C-2C39B0EE786A}" destId="{FC1C5BE4-18B4-4761-A910-139762BC90E3}" srcOrd="3" destOrd="0" presId="urn:microsoft.com/office/officeart/2005/8/layout/vProcess5"/>
    <dgm:cxn modelId="{F1731EEF-97F8-428B-82D7-20A7116FB89C}" type="presParOf" srcId="{D457AFE4-FE5B-48A1-905C-2C39B0EE786A}" destId="{DDFDF666-A6F0-4661-8251-CC675FC6EE3F}" srcOrd="4" destOrd="0" presId="urn:microsoft.com/office/officeart/2005/8/layout/vProcess5"/>
    <dgm:cxn modelId="{9EA7F58F-BC2B-4408-9027-1DC46FC562F3}" type="presParOf" srcId="{D457AFE4-FE5B-48A1-905C-2C39B0EE786A}" destId="{B9BB5460-0FA4-4F9F-81F7-9B8835C1503F}" srcOrd="5" destOrd="0" presId="urn:microsoft.com/office/officeart/2005/8/layout/vProcess5"/>
    <dgm:cxn modelId="{5B0E7D11-E0A7-4FB3-8699-6F01447A8143}" type="presParOf" srcId="{D457AFE4-FE5B-48A1-905C-2C39B0EE786A}" destId="{3FBBABB8-814E-41A8-B2D5-1E793ED17E52}" srcOrd="6" destOrd="0" presId="urn:microsoft.com/office/officeart/2005/8/layout/vProcess5"/>
    <dgm:cxn modelId="{CCBF2B1A-53AF-4436-A260-DCD52858C9E5}" type="presParOf" srcId="{D457AFE4-FE5B-48A1-905C-2C39B0EE786A}" destId="{9D1B41A9-975E-4973-9B03-D7D510077A2D}" srcOrd="7" destOrd="0" presId="urn:microsoft.com/office/officeart/2005/8/layout/vProcess5"/>
    <dgm:cxn modelId="{EFB71E8C-9FBA-4F63-8706-65D0E71CB75C}" type="presParOf" srcId="{D457AFE4-FE5B-48A1-905C-2C39B0EE786A}" destId="{4E15D45E-CBEA-40F1-AFE2-5E33EDE73F41}" srcOrd="8" destOrd="0" presId="urn:microsoft.com/office/officeart/2005/8/layout/vProcess5"/>
    <dgm:cxn modelId="{5EBF41B0-7787-4A5D-92C7-CF20915D9DC1}" type="presParOf" srcId="{D457AFE4-FE5B-48A1-905C-2C39B0EE786A}" destId="{BBA62A39-2AD4-4F88-A1AD-7D872AB3C9F0}" srcOrd="9" destOrd="0" presId="urn:microsoft.com/office/officeart/2005/8/layout/vProcess5"/>
    <dgm:cxn modelId="{6A772FBB-D221-4699-BB4C-35E5126907DB}" type="presParOf" srcId="{D457AFE4-FE5B-48A1-905C-2C39B0EE786A}" destId="{1CDA56B6-25F3-483B-98DC-CC646C4EBAF5}" srcOrd="10" destOrd="0" presId="urn:microsoft.com/office/officeart/2005/8/layout/vProcess5"/>
    <dgm:cxn modelId="{46AD1E01-7161-41BC-98BE-5BA0A87D108D}" type="presParOf" srcId="{D457AFE4-FE5B-48A1-905C-2C39B0EE786A}" destId="{587D942F-3DF3-476E-B64F-AF44B06A6EFB}" srcOrd="11" destOrd="0" presId="urn:microsoft.com/office/officeart/2005/8/layout/vProcess5"/>
    <dgm:cxn modelId="{676B3F86-8EE0-42B8-822B-767F018B79CB}" type="presParOf" srcId="{D457AFE4-FE5B-48A1-905C-2C39B0EE786A}" destId="{6C90221B-A4D2-4726-BCC2-7715F825B56A}" srcOrd="12" destOrd="0" presId="urn:microsoft.com/office/officeart/2005/8/layout/vProcess5"/>
    <dgm:cxn modelId="{EA9ABC6C-061F-4A62-B6E8-F72E98B87162}" type="presParOf" srcId="{D457AFE4-FE5B-48A1-905C-2C39B0EE786A}" destId="{7ADB4620-FC82-4D85-BC3B-C9ADFC395597}" srcOrd="13" destOrd="0" presId="urn:microsoft.com/office/officeart/2005/8/layout/vProcess5"/>
    <dgm:cxn modelId="{28E3F2D8-4373-4035-87DA-4949EFE3C4CA}" type="presParOf" srcId="{D457AFE4-FE5B-48A1-905C-2C39B0EE786A}" destId="{D3E6480B-B040-46ED-9CB6-28B39BCDFE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60A2D91-A0E8-48B0-A12C-8BD99159AD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3F78794-7597-4045-84B7-5A5FFBDECC98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rgbClr val="FF66FF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Añaden la complejidad de determinar cómo distribuir las aplicaciones a través de estos ambientes diferentes. </a:t>
          </a:r>
          <a:endParaRPr lang="es-E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1C7C81-F3B9-48F6-9F78-A349DF4E04A0}" type="parTrans" cxnId="{F65C0ADB-64DD-429A-BF47-C613C62739FD}">
      <dgm:prSet/>
      <dgm:spPr/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ACE38A-8182-4827-A2A3-2F6CCD837AF2}" type="sibTrans" cxnId="{F65C0ADB-64DD-429A-BF47-C613C62739FD}">
      <dgm:prSet/>
      <dgm:spPr>
        <a:solidFill>
          <a:srgbClr val="D60093">
            <a:alpha val="90000"/>
          </a:srgbClr>
        </a:solidFill>
      </dgm:spPr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32B980-16D6-4B63-955C-F21DE321F6FF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FF66CC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inicialmente, estará probablemente reservada a aplicaciones simples sin condicionantes</a:t>
          </a:r>
          <a:endParaRPr lang="es-E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F89078-46A5-44E2-87C7-A71297DDDEAA}" type="parTrans" cxnId="{803CB6F5-9734-4AD5-833E-AB10BE97B5C3}">
      <dgm:prSet/>
      <dgm:spPr/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952E21-F3F6-4C49-8548-645C8BC7B534}" type="sibTrans" cxnId="{803CB6F5-9734-4AD5-833E-AB10BE97B5C3}">
      <dgm:prSet/>
      <dgm:spPr>
        <a:solidFill>
          <a:srgbClr val="CC00FF">
            <a:alpha val="90000"/>
          </a:srgbClr>
        </a:solidFill>
      </dgm:spPr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5CA1E-2249-40EF-A730-F202F58E86C3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FF33CC"/>
        </a:solidFill>
      </dgm:spPr>
      <dgm:t>
        <a:bodyPr/>
        <a:lstStyle/>
        <a:p>
          <a:r>
            <a: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decir, aquéllas que </a:t>
          </a:r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requieran de ninguna sincronización o necesiten bases de datos complejas</a:t>
          </a:r>
          <a:endParaRPr lang="es-E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FFFA55-7B34-4AD5-AEB6-2F8640D5A623}" type="parTrans" cxnId="{F97FE37E-1D90-491C-9318-1FE92C00D9EA}">
      <dgm:prSet/>
      <dgm:spPr/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1CC096-6E02-4FB4-A37C-57FED97A4007}" type="sibTrans" cxnId="{F97FE37E-1D90-491C-9318-1FE92C00D9EA}">
      <dgm:prSet/>
      <dgm:spPr>
        <a:solidFill>
          <a:srgbClr val="9933FF">
            <a:alpha val="90000"/>
          </a:srgbClr>
        </a:solidFill>
      </dgm:spPr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ADF34A-D15A-404E-9D85-6B81E9180EA3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D60093"/>
        </a:solidFill>
      </dgm:spPr>
      <dgm:t>
        <a:bodyPr/>
        <a:lstStyle/>
        <a:p>
          <a:r>
            <a: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Mantiene características propias de las anteriores según el caso.</a:t>
          </a:r>
        </a:p>
      </dgm:t>
    </dgm:pt>
    <dgm:pt modelId="{E6DF54F4-A613-4F56-9D49-268B6F30B226}" type="parTrans" cxnId="{8A7F89EC-DD96-45A7-AF72-1D7E4D45D09B}">
      <dgm:prSet/>
      <dgm:spPr/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049C56-DBEF-421B-9B84-B903F346EECB}" type="sibTrans" cxnId="{8A7F89EC-DD96-45A7-AF72-1D7E4D45D09B}">
      <dgm:prSet/>
      <dgm:spPr/>
      <dgm:t>
        <a:bodyPr/>
        <a:lstStyle/>
        <a:p>
          <a:endParaRPr lang="es-E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7AFE4-FE5B-48A1-905C-2C39B0EE786A}" type="pres">
      <dgm:prSet presAssocID="{760A2D91-A0E8-48B0-A12C-8BD99159AD49}" presName="outerComposite" presStyleCnt="0">
        <dgm:presLayoutVars>
          <dgm:chMax val="5"/>
          <dgm:dir/>
          <dgm:resizeHandles val="exact"/>
        </dgm:presLayoutVars>
      </dgm:prSet>
      <dgm:spPr/>
    </dgm:pt>
    <dgm:pt modelId="{AAA963DB-10C6-4973-83B9-D72871A2AF78}" type="pres">
      <dgm:prSet presAssocID="{760A2D91-A0E8-48B0-A12C-8BD99159AD49}" presName="dummyMaxCanvas" presStyleCnt="0">
        <dgm:presLayoutVars/>
      </dgm:prSet>
      <dgm:spPr/>
    </dgm:pt>
    <dgm:pt modelId="{44BD2A92-C36C-49CD-9876-115EFD3A4761}" type="pres">
      <dgm:prSet presAssocID="{760A2D91-A0E8-48B0-A12C-8BD99159AD49}" presName="FourNodes_1" presStyleLbl="node1" presStyleIdx="0" presStyleCnt="4" custLinFactNeighborX="-881">
        <dgm:presLayoutVars>
          <dgm:bulletEnabled val="1"/>
        </dgm:presLayoutVars>
      </dgm:prSet>
      <dgm:spPr/>
    </dgm:pt>
    <dgm:pt modelId="{3237CF3A-97DD-4EB8-824C-7151F9F2470E}" type="pres">
      <dgm:prSet presAssocID="{760A2D91-A0E8-48B0-A12C-8BD99159AD49}" presName="FourNodes_2" presStyleLbl="node1" presStyleIdx="1" presStyleCnt="4">
        <dgm:presLayoutVars>
          <dgm:bulletEnabled val="1"/>
        </dgm:presLayoutVars>
      </dgm:prSet>
      <dgm:spPr/>
    </dgm:pt>
    <dgm:pt modelId="{79432C7E-303F-4F4E-A389-65AFD852892B}" type="pres">
      <dgm:prSet presAssocID="{760A2D91-A0E8-48B0-A12C-8BD99159AD49}" presName="FourNodes_3" presStyleLbl="node1" presStyleIdx="2" presStyleCnt="4">
        <dgm:presLayoutVars>
          <dgm:bulletEnabled val="1"/>
        </dgm:presLayoutVars>
      </dgm:prSet>
      <dgm:spPr/>
    </dgm:pt>
    <dgm:pt modelId="{2622AB0E-24E2-4C84-84DF-603C1023DDD8}" type="pres">
      <dgm:prSet presAssocID="{760A2D91-A0E8-48B0-A12C-8BD99159AD49}" presName="FourNodes_4" presStyleLbl="node1" presStyleIdx="3" presStyleCnt="4">
        <dgm:presLayoutVars>
          <dgm:bulletEnabled val="1"/>
        </dgm:presLayoutVars>
      </dgm:prSet>
      <dgm:spPr/>
    </dgm:pt>
    <dgm:pt modelId="{896CCB70-A785-4755-BF09-164F761D717B}" type="pres">
      <dgm:prSet presAssocID="{760A2D91-A0E8-48B0-A12C-8BD99159AD49}" presName="FourConn_1-2" presStyleLbl="fgAccFollowNode1" presStyleIdx="0" presStyleCnt="3">
        <dgm:presLayoutVars>
          <dgm:bulletEnabled val="1"/>
        </dgm:presLayoutVars>
      </dgm:prSet>
      <dgm:spPr/>
    </dgm:pt>
    <dgm:pt modelId="{7531544F-8846-4ACA-A00B-8F697962ED38}" type="pres">
      <dgm:prSet presAssocID="{760A2D91-A0E8-48B0-A12C-8BD99159AD49}" presName="FourConn_2-3" presStyleLbl="fgAccFollowNode1" presStyleIdx="1" presStyleCnt="3">
        <dgm:presLayoutVars>
          <dgm:bulletEnabled val="1"/>
        </dgm:presLayoutVars>
      </dgm:prSet>
      <dgm:spPr/>
    </dgm:pt>
    <dgm:pt modelId="{736A087F-AC5F-47FC-939C-914AA8702D42}" type="pres">
      <dgm:prSet presAssocID="{760A2D91-A0E8-48B0-A12C-8BD99159AD49}" presName="FourConn_3-4" presStyleLbl="fgAccFollowNode1" presStyleIdx="2" presStyleCnt="3">
        <dgm:presLayoutVars>
          <dgm:bulletEnabled val="1"/>
        </dgm:presLayoutVars>
      </dgm:prSet>
      <dgm:spPr/>
    </dgm:pt>
    <dgm:pt modelId="{80D5FB32-0366-4906-B8C2-343988DAEC73}" type="pres">
      <dgm:prSet presAssocID="{760A2D91-A0E8-48B0-A12C-8BD99159AD49}" presName="FourNodes_1_text" presStyleLbl="node1" presStyleIdx="3" presStyleCnt="4">
        <dgm:presLayoutVars>
          <dgm:bulletEnabled val="1"/>
        </dgm:presLayoutVars>
      </dgm:prSet>
      <dgm:spPr/>
    </dgm:pt>
    <dgm:pt modelId="{41D9F02C-49AE-4225-86B4-AA5C54DBAB3C}" type="pres">
      <dgm:prSet presAssocID="{760A2D91-A0E8-48B0-A12C-8BD99159AD49}" presName="FourNodes_2_text" presStyleLbl="node1" presStyleIdx="3" presStyleCnt="4">
        <dgm:presLayoutVars>
          <dgm:bulletEnabled val="1"/>
        </dgm:presLayoutVars>
      </dgm:prSet>
      <dgm:spPr/>
    </dgm:pt>
    <dgm:pt modelId="{F9F5E1EE-5C6A-4B03-95A2-BFC35BBBE7C4}" type="pres">
      <dgm:prSet presAssocID="{760A2D91-A0E8-48B0-A12C-8BD99159AD49}" presName="FourNodes_3_text" presStyleLbl="node1" presStyleIdx="3" presStyleCnt="4">
        <dgm:presLayoutVars>
          <dgm:bulletEnabled val="1"/>
        </dgm:presLayoutVars>
      </dgm:prSet>
      <dgm:spPr/>
    </dgm:pt>
    <dgm:pt modelId="{72A05C90-8B9B-463E-8A5D-190C4CDC355E}" type="pres">
      <dgm:prSet presAssocID="{760A2D91-A0E8-48B0-A12C-8BD99159AD4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C267002-5E45-4C24-BB0B-965D70146A52}" type="presOf" srcId="{4032B980-16D6-4B63-955C-F21DE321F6FF}" destId="{41D9F02C-49AE-4225-86B4-AA5C54DBAB3C}" srcOrd="1" destOrd="0" presId="urn:microsoft.com/office/officeart/2005/8/layout/vProcess5"/>
    <dgm:cxn modelId="{35FC8841-14DB-4C61-A18B-0D1DF5283376}" type="presOf" srcId="{60ADF34A-D15A-404E-9D85-6B81E9180EA3}" destId="{2622AB0E-24E2-4C84-84DF-603C1023DDD8}" srcOrd="0" destOrd="0" presId="urn:microsoft.com/office/officeart/2005/8/layout/vProcess5"/>
    <dgm:cxn modelId="{E766AE6A-CE88-4117-A113-5B256DBC0BCF}" type="presOf" srcId="{43F78794-7597-4045-84B7-5A5FFBDECC98}" destId="{80D5FB32-0366-4906-B8C2-343988DAEC73}" srcOrd="1" destOrd="0" presId="urn:microsoft.com/office/officeart/2005/8/layout/vProcess5"/>
    <dgm:cxn modelId="{C9C7B870-E69E-44AE-A22C-5D1362992DBA}" type="presOf" srcId="{760A2D91-A0E8-48B0-A12C-8BD99159AD49}" destId="{D457AFE4-FE5B-48A1-905C-2C39B0EE786A}" srcOrd="0" destOrd="0" presId="urn:microsoft.com/office/officeart/2005/8/layout/vProcess5"/>
    <dgm:cxn modelId="{C329947C-9B1C-402D-9F31-4CC5A0BB4A43}" type="presOf" srcId="{60ADF34A-D15A-404E-9D85-6B81E9180EA3}" destId="{72A05C90-8B9B-463E-8A5D-190C4CDC355E}" srcOrd="1" destOrd="0" presId="urn:microsoft.com/office/officeart/2005/8/layout/vProcess5"/>
    <dgm:cxn modelId="{E55CB57C-B792-4078-9829-09A31D1EF66A}" type="presOf" srcId="{4032B980-16D6-4B63-955C-F21DE321F6FF}" destId="{3237CF3A-97DD-4EB8-824C-7151F9F2470E}" srcOrd="0" destOrd="0" presId="urn:microsoft.com/office/officeart/2005/8/layout/vProcess5"/>
    <dgm:cxn modelId="{F97FE37E-1D90-491C-9318-1FE92C00D9EA}" srcId="{760A2D91-A0E8-48B0-A12C-8BD99159AD49}" destId="{9CD5CA1E-2249-40EF-A730-F202F58E86C3}" srcOrd="2" destOrd="0" parTransId="{7BFFFA55-7B34-4AD5-AEB6-2F8640D5A623}" sibTransId="{DD1CC096-6E02-4FB4-A37C-57FED97A4007}"/>
    <dgm:cxn modelId="{172D1180-6AC0-46E3-A8BA-DEB69C51E96C}" type="presOf" srcId="{85ACE38A-8182-4827-A2A3-2F6CCD837AF2}" destId="{896CCB70-A785-4755-BF09-164F761D717B}" srcOrd="0" destOrd="0" presId="urn:microsoft.com/office/officeart/2005/8/layout/vProcess5"/>
    <dgm:cxn modelId="{E82AEB84-C8DB-433B-9D04-CB33775B4B59}" type="presOf" srcId="{9CD5CA1E-2249-40EF-A730-F202F58E86C3}" destId="{F9F5E1EE-5C6A-4B03-95A2-BFC35BBBE7C4}" srcOrd="1" destOrd="0" presId="urn:microsoft.com/office/officeart/2005/8/layout/vProcess5"/>
    <dgm:cxn modelId="{BA9C2186-6E30-4C9E-AF30-00F84DB81909}" type="presOf" srcId="{43F78794-7597-4045-84B7-5A5FFBDECC98}" destId="{44BD2A92-C36C-49CD-9876-115EFD3A4761}" srcOrd="0" destOrd="0" presId="urn:microsoft.com/office/officeart/2005/8/layout/vProcess5"/>
    <dgm:cxn modelId="{B1B1128B-0FCB-4652-82BB-195B4FFF1A03}" type="presOf" srcId="{4B952E21-F3F6-4C49-8548-645C8BC7B534}" destId="{7531544F-8846-4ACA-A00B-8F697962ED38}" srcOrd="0" destOrd="0" presId="urn:microsoft.com/office/officeart/2005/8/layout/vProcess5"/>
    <dgm:cxn modelId="{1D443F97-1D76-4402-949A-1A5D79763AED}" type="presOf" srcId="{9CD5CA1E-2249-40EF-A730-F202F58E86C3}" destId="{79432C7E-303F-4F4E-A389-65AFD852892B}" srcOrd="0" destOrd="0" presId="urn:microsoft.com/office/officeart/2005/8/layout/vProcess5"/>
    <dgm:cxn modelId="{F65C0ADB-64DD-429A-BF47-C613C62739FD}" srcId="{760A2D91-A0E8-48B0-A12C-8BD99159AD49}" destId="{43F78794-7597-4045-84B7-5A5FFBDECC98}" srcOrd="0" destOrd="0" parTransId="{FC1C7C81-F3B9-48F6-9F78-A349DF4E04A0}" sibTransId="{85ACE38A-8182-4827-A2A3-2F6CCD837AF2}"/>
    <dgm:cxn modelId="{8A7F89EC-DD96-45A7-AF72-1D7E4D45D09B}" srcId="{760A2D91-A0E8-48B0-A12C-8BD99159AD49}" destId="{60ADF34A-D15A-404E-9D85-6B81E9180EA3}" srcOrd="3" destOrd="0" parTransId="{E6DF54F4-A613-4F56-9D49-268B6F30B226}" sibTransId="{AE049C56-DBEF-421B-9B84-B903F346EECB}"/>
    <dgm:cxn modelId="{BDE2AEF5-3250-405A-AE62-678EA52295AF}" type="presOf" srcId="{DD1CC096-6E02-4FB4-A37C-57FED97A4007}" destId="{736A087F-AC5F-47FC-939C-914AA8702D42}" srcOrd="0" destOrd="0" presId="urn:microsoft.com/office/officeart/2005/8/layout/vProcess5"/>
    <dgm:cxn modelId="{803CB6F5-9734-4AD5-833E-AB10BE97B5C3}" srcId="{760A2D91-A0E8-48B0-A12C-8BD99159AD49}" destId="{4032B980-16D6-4B63-955C-F21DE321F6FF}" srcOrd="1" destOrd="0" parTransId="{7CF89078-46A5-44E2-87C7-A71297DDDEAA}" sibTransId="{4B952E21-F3F6-4C49-8548-645C8BC7B534}"/>
    <dgm:cxn modelId="{60CF9A59-BA3C-4FE0-950A-DA38318B564D}" type="presParOf" srcId="{D457AFE4-FE5B-48A1-905C-2C39B0EE786A}" destId="{AAA963DB-10C6-4973-83B9-D72871A2AF78}" srcOrd="0" destOrd="0" presId="urn:microsoft.com/office/officeart/2005/8/layout/vProcess5"/>
    <dgm:cxn modelId="{80CAD77D-B597-4B21-9A14-524795B668AE}" type="presParOf" srcId="{D457AFE4-FE5B-48A1-905C-2C39B0EE786A}" destId="{44BD2A92-C36C-49CD-9876-115EFD3A4761}" srcOrd="1" destOrd="0" presId="urn:microsoft.com/office/officeart/2005/8/layout/vProcess5"/>
    <dgm:cxn modelId="{A70896B7-0A8F-4367-B9C1-7D04DE36D298}" type="presParOf" srcId="{D457AFE4-FE5B-48A1-905C-2C39B0EE786A}" destId="{3237CF3A-97DD-4EB8-824C-7151F9F2470E}" srcOrd="2" destOrd="0" presId="urn:microsoft.com/office/officeart/2005/8/layout/vProcess5"/>
    <dgm:cxn modelId="{A002E375-4600-4A63-97D9-CAD4FEB68B9C}" type="presParOf" srcId="{D457AFE4-FE5B-48A1-905C-2C39B0EE786A}" destId="{79432C7E-303F-4F4E-A389-65AFD852892B}" srcOrd="3" destOrd="0" presId="urn:microsoft.com/office/officeart/2005/8/layout/vProcess5"/>
    <dgm:cxn modelId="{ADE092D7-11D5-44D5-B2B6-8D830D00F667}" type="presParOf" srcId="{D457AFE4-FE5B-48A1-905C-2C39B0EE786A}" destId="{2622AB0E-24E2-4C84-84DF-603C1023DDD8}" srcOrd="4" destOrd="0" presId="urn:microsoft.com/office/officeart/2005/8/layout/vProcess5"/>
    <dgm:cxn modelId="{6B313534-3421-4D4C-807E-A3D7F5CA2212}" type="presParOf" srcId="{D457AFE4-FE5B-48A1-905C-2C39B0EE786A}" destId="{896CCB70-A785-4755-BF09-164F761D717B}" srcOrd="5" destOrd="0" presId="urn:microsoft.com/office/officeart/2005/8/layout/vProcess5"/>
    <dgm:cxn modelId="{623F0711-BA0F-4DFE-8010-F08DED921792}" type="presParOf" srcId="{D457AFE4-FE5B-48A1-905C-2C39B0EE786A}" destId="{7531544F-8846-4ACA-A00B-8F697962ED38}" srcOrd="6" destOrd="0" presId="urn:microsoft.com/office/officeart/2005/8/layout/vProcess5"/>
    <dgm:cxn modelId="{9C0A4AED-3680-448E-962A-E8F80B2F7E2C}" type="presParOf" srcId="{D457AFE4-FE5B-48A1-905C-2C39B0EE786A}" destId="{736A087F-AC5F-47FC-939C-914AA8702D42}" srcOrd="7" destOrd="0" presId="urn:microsoft.com/office/officeart/2005/8/layout/vProcess5"/>
    <dgm:cxn modelId="{A49AE1F6-9710-41DF-8D34-DB15CEDA3E04}" type="presParOf" srcId="{D457AFE4-FE5B-48A1-905C-2C39B0EE786A}" destId="{80D5FB32-0366-4906-B8C2-343988DAEC73}" srcOrd="8" destOrd="0" presId="urn:microsoft.com/office/officeart/2005/8/layout/vProcess5"/>
    <dgm:cxn modelId="{8F7782F2-F3A5-4722-A770-4B20614410B7}" type="presParOf" srcId="{D457AFE4-FE5B-48A1-905C-2C39B0EE786A}" destId="{41D9F02C-49AE-4225-86B4-AA5C54DBAB3C}" srcOrd="9" destOrd="0" presId="urn:microsoft.com/office/officeart/2005/8/layout/vProcess5"/>
    <dgm:cxn modelId="{37D4665C-25C0-42B0-9CF8-E83360CFD10C}" type="presParOf" srcId="{D457AFE4-FE5B-48A1-905C-2C39B0EE786A}" destId="{F9F5E1EE-5C6A-4B03-95A2-BFC35BBBE7C4}" srcOrd="10" destOrd="0" presId="urn:microsoft.com/office/officeart/2005/8/layout/vProcess5"/>
    <dgm:cxn modelId="{4E309099-0939-4D38-B86A-02F59A037E17}" type="presParOf" srcId="{D457AFE4-FE5B-48A1-905C-2C39B0EE786A}" destId="{72A05C90-8B9B-463E-8A5D-190C4CDC355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0119FA0-F66C-4053-B79D-70639BD6E5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9152161-7A0F-4119-AA3A-45FF8465D5F2}">
      <dgm:prSet phldrT="[Texto]" custT="1"/>
      <dgm:spPr>
        <a:solidFill>
          <a:srgbClr val="6600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i="1" dirty="0"/>
            <a:t>Proporciona a los clientes el acceso al mismo a través de la red (generalmente Internet), de manera que les libra del mantenimiento de las aplicaciones, de operaciones técnicas y de soporte</a:t>
          </a:r>
          <a:endParaRPr lang="es-MX" sz="1600" dirty="0"/>
        </a:p>
      </dgm:t>
    </dgm:pt>
    <dgm:pt modelId="{9C60A902-5CFA-41B6-B935-633B9D9098D6}" type="parTrans" cxnId="{5B01E8B2-795C-4493-AFE8-1824E2CE6CBD}">
      <dgm:prSet/>
      <dgm:spPr/>
      <dgm:t>
        <a:bodyPr/>
        <a:lstStyle/>
        <a:p>
          <a:pPr algn="just"/>
          <a:endParaRPr lang="es-MX" sz="1600"/>
        </a:p>
      </dgm:t>
    </dgm:pt>
    <dgm:pt modelId="{57045BE6-3480-401C-A5E2-478E0F3DB3E8}" type="sibTrans" cxnId="{5B01E8B2-795C-4493-AFE8-1824E2CE6CBD}">
      <dgm:prSet/>
      <dgm:spPr>
        <a:ln>
          <a:solidFill>
            <a:srgbClr val="6600CC"/>
          </a:solidFill>
        </a:ln>
      </dgm:spPr>
      <dgm:t>
        <a:bodyPr/>
        <a:lstStyle/>
        <a:p>
          <a:pPr algn="just"/>
          <a:endParaRPr lang="es-MX" sz="1600"/>
        </a:p>
      </dgm:t>
    </dgm:pt>
    <dgm:pt modelId="{99A7FE41-3836-4A04-98A8-3A2DAB27345A}">
      <dgm:prSet phldrT="[Texto]" custT="1"/>
      <dgm:spPr>
        <a:solidFill>
          <a:srgbClr val="6666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i="1" dirty="0"/>
            <a:t>Las aplicaciones distribuidas en esta modalidad pueden llegar a cualquier tipo de empresa sin  importar su tamaño o su ubicación geográfica. </a:t>
          </a:r>
          <a:endParaRPr lang="es-MX" sz="1600" dirty="0"/>
        </a:p>
      </dgm:t>
    </dgm:pt>
    <dgm:pt modelId="{486B2F8A-6427-4AA0-AA16-FE3B1E0A5698}" type="parTrans" cxnId="{A3E0A710-BD91-40E5-9FB6-B7C9594C07F6}">
      <dgm:prSet/>
      <dgm:spPr/>
      <dgm:t>
        <a:bodyPr/>
        <a:lstStyle/>
        <a:p>
          <a:pPr algn="just"/>
          <a:endParaRPr lang="es-MX" sz="1600"/>
        </a:p>
      </dgm:t>
    </dgm:pt>
    <dgm:pt modelId="{E6473A41-178A-4BE2-9B14-913CDE7B61C5}" type="sibTrans" cxnId="{A3E0A710-BD91-40E5-9FB6-B7C9594C07F6}">
      <dgm:prSet/>
      <dgm:spPr/>
      <dgm:t>
        <a:bodyPr/>
        <a:lstStyle/>
        <a:p>
          <a:pPr algn="just"/>
          <a:endParaRPr lang="es-MX" sz="1600"/>
        </a:p>
      </dgm:t>
    </dgm:pt>
    <dgm:pt modelId="{FCC3DCC9-A0D5-416C-83AE-38A269020B11}">
      <dgm:prSet phldrT="[Texto]" custT="1"/>
      <dgm:spPr>
        <a:solidFill>
          <a:srgbClr val="00CC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Une el producto (software) al servicio, para dotar a las empresas de una solución completa que permita optimizar sus costes y sus recursos.</a:t>
          </a:r>
          <a:endParaRPr lang="es-MX" sz="1600" dirty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1027-CB47-4A43-A627-6872C115A17F}" type="parTrans" cxnId="{F707354B-54BF-44FF-9153-390C3AD18BCF}">
      <dgm:prSet/>
      <dgm:spPr/>
      <dgm:t>
        <a:bodyPr/>
        <a:lstStyle/>
        <a:p>
          <a:pPr algn="just"/>
          <a:endParaRPr lang="es-MX" sz="1600"/>
        </a:p>
      </dgm:t>
    </dgm:pt>
    <dgm:pt modelId="{B488BE7A-2191-4D4D-8619-17CD525841EC}" type="sibTrans" cxnId="{F707354B-54BF-44FF-9153-390C3AD18BCF}">
      <dgm:prSet/>
      <dgm:spPr/>
      <dgm:t>
        <a:bodyPr/>
        <a:lstStyle/>
        <a:p>
          <a:pPr algn="just"/>
          <a:endParaRPr lang="es-MX" sz="1600"/>
        </a:p>
      </dgm:t>
    </dgm:pt>
    <dgm:pt modelId="{C43BA87A-80F8-44A7-B405-16B20A2B34D4}">
      <dgm:prSet phldrT="[Texto]" custT="1"/>
      <dgm:spPr>
        <a:solidFill>
          <a:srgbClr val="00FF99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la evolución software bajo demanda(Salesforce.com), empresa que proporciona software de gestión empresarial CRM a petición de las necesidades de los clientes.  </a:t>
          </a:r>
          <a:endParaRPr lang="es-MX" sz="1600" dirty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741AF7-6098-4350-B8DB-86936FE87F8C}" type="parTrans" cxnId="{EE021486-7247-442E-838D-49CC4050B3F9}">
      <dgm:prSet/>
      <dgm:spPr/>
      <dgm:t>
        <a:bodyPr/>
        <a:lstStyle/>
        <a:p>
          <a:pPr algn="just"/>
          <a:endParaRPr lang="es-MX" sz="1600"/>
        </a:p>
      </dgm:t>
    </dgm:pt>
    <dgm:pt modelId="{24F3683A-3C38-4FA2-B52E-89B20A1D8E89}" type="sibTrans" cxnId="{EE021486-7247-442E-838D-49CC4050B3F9}">
      <dgm:prSet/>
      <dgm:spPr/>
      <dgm:t>
        <a:bodyPr/>
        <a:lstStyle/>
        <a:p>
          <a:pPr algn="just"/>
          <a:endParaRPr lang="es-MX" sz="1600"/>
        </a:p>
      </dgm:t>
    </dgm:pt>
    <dgm:pt modelId="{A5D8B771-010C-457D-938C-256E2569F5A6}">
      <dgm:prSet custT="1"/>
      <dgm:spPr>
        <a:solidFill>
          <a:srgbClr val="99FF33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G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</a:t>
          </a:r>
          <a:r>
            <a:rPr lang="es-MX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un modelo de software basado en la Web que proporciona el software totalmente disponible en los diferentes dispositivos cliente a través de una interfaz cliente ligera tal como un navegador</a:t>
          </a:r>
        </a:p>
      </dgm:t>
    </dgm:pt>
    <dgm:pt modelId="{C59BA992-22A7-48FB-9417-A5843F77E22A}" type="parTrans" cxnId="{D616E92F-18FE-45A2-9B77-13D36CEF7C0B}">
      <dgm:prSet/>
      <dgm:spPr/>
      <dgm:t>
        <a:bodyPr/>
        <a:lstStyle/>
        <a:p>
          <a:pPr algn="just"/>
          <a:endParaRPr lang="es-MX" sz="1600"/>
        </a:p>
      </dgm:t>
    </dgm:pt>
    <dgm:pt modelId="{0C87265B-C833-43AD-A4A8-75D4B3D88B3D}" type="sibTrans" cxnId="{D616E92F-18FE-45A2-9B77-13D36CEF7C0B}">
      <dgm:prSet/>
      <dgm:spPr/>
      <dgm:t>
        <a:bodyPr/>
        <a:lstStyle/>
        <a:p>
          <a:pPr algn="just"/>
          <a:endParaRPr lang="es-MX" sz="1600"/>
        </a:p>
      </dgm:t>
    </dgm:pt>
    <dgm:pt modelId="{6FBE55B1-BDF0-4421-8F01-76AC7EE9EF5C}" type="pres">
      <dgm:prSet presAssocID="{E0119FA0-F66C-4053-B79D-70639BD6E5C7}" presName="Name0" presStyleCnt="0">
        <dgm:presLayoutVars>
          <dgm:chMax val="7"/>
          <dgm:chPref val="7"/>
          <dgm:dir/>
        </dgm:presLayoutVars>
      </dgm:prSet>
      <dgm:spPr/>
    </dgm:pt>
    <dgm:pt modelId="{1E1D8286-3DAF-4F0C-A4B8-429787CBD653}" type="pres">
      <dgm:prSet presAssocID="{E0119FA0-F66C-4053-B79D-70639BD6E5C7}" presName="Name1" presStyleCnt="0"/>
      <dgm:spPr/>
    </dgm:pt>
    <dgm:pt modelId="{7828EF46-9F53-451D-B166-8958745D80EE}" type="pres">
      <dgm:prSet presAssocID="{E0119FA0-F66C-4053-B79D-70639BD6E5C7}" presName="cycle" presStyleCnt="0"/>
      <dgm:spPr/>
    </dgm:pt>
    <dgm:pt modelId="{0A59BD9D-1463-4832-977B-344A3E3A1214}" type="pres">
      <dgm:prSet presAssocID="{E0119FA0-F66C-4053-B79D-70639BD6E5C7}" presName="srcNode" presStyleLbl="node1" presStyleIdx="0" presStyleCnt="5"/>
      <dgm:spPr/>
    </dgm:pt>
    <dgm:pt modelId="{6CFBEFE9-2D57-4AA9-9831-D5049EBFF230}" type="pres">
      <dgm:prSet presAssocID="{E0119FA0-F66C-4053-B79D-70639BD6E5C7}" presName="conn" presStyleLbl="parChTrans1D2" presStyleIdx="0" presStyleCnt="1" custLinFactNeighborY="2022"/>
      <dgm:spPr/>
    </dgm:pt>
    <dgm:pt modelId="{D402B4B4-C5F3-4950-A202-094728775897}" type="pres">
      <dgm:prSet presAssocID="{E0119FA0-F66C-4053-B79D-70639BD6E5C7}" presName="extraNode" presStyleLbl="node1" presStyleIdx="0" presStyleCnt="5"/>
      <dgm:spPr/>
    </dgm:pt>
    <dgm:pt modelId="{416DB11A-3C5A-48F1-A2D5-B82F8BE9999E}" type="pres">
      <dgm:prSet presAssocID="{E0119FA0-F66C-4053-B79D-70639BD6E5C7}" presName="dstNode" presStyleLbl="node1" presStyleIdx="0" presStyleCnt="5"/>
      <dgm:spPr/>
    </dgm:pt>
    <dgm:pt modelId="{A6A445A5-B398-41C1-9117-91628E0C2B8E}" type="pres">
      <dgm:prSet presAssocID="{99152161-7A0F-4119-AA3A-45FF8465D5F2}" presName="text_1" presStyleLbl="node1" presStyleIdx="0" presStyleCnt="5">
        <dgm:presLayoutVars>
          <dgm:bulletEnabled val="1"/>
        </dgm:presLayoutVars>
      </dgm:prSet>
      <dgm:spPr/>
    </dgm:pt>
    <dgm:pt modelId="{6692B46C-0F02-4EF9-96F0-C525FACD0266}" type="pres">
      <dgm:prSet presAssocID="{99152161-7A0F-4119-AA3A-45FF8465D5F2}" presName="accent_1" presStyleCnt="0"/>
      <dgm:spPr/>
    </dgm:pt>
    <dgm:pt modelId="{A02FD282-94C9-40CB-98E0-B68740F52189}" type="pres">
      <dgm:prSet presAssocID="{99152161-7A0F-4119-AA3A-45FF8465D5F2}" presName="accentRepeatNode" presStyleLbl="solidFgAcc1" presStyleIdx="0" presStyleCnt="5"/>
      <dgm:spPr>
        <a:ln>
          <a:solidFill>
            <a:srgbClr val="6600CC"/>
          </a:solidFill>
        </a:ln>
      </dgm:spPr>
    </dgm:pt>
    <dgm:pt modelId="{4659CF14-FAEE-4B7B-83AF-4A67065B8FDB}" type="pres">
      <dgm:prSet presAssocID="{99A7FE41-3836-4A04-98A8-3A2DAB27345A}" presName="text_2" presStyleLbl="node1" presStyleIdx="1" presStyleCnt="5">
        <dgm:presLayoutVars>
          <dgm:bulletEnabled val="1"/>
        </dgm:presLayoutVars>
      </dgm:prSet>
      <dgm:spPr/>
    </dgm:pt>
    <dgm:pt modelId="{E2FE4878-E26C-4247-BE6E-68896FEF0BA5}" type="pres">
      <dgm:prSet presAssocID="{99A7FE41-3836-4A04-98A8-3A2DAB27345A}" presName="accent_2" presStyleCnt="0"/>
      <dgm:spPr/>
    </dgm:pt>
    <dgm:pt modelId="{41F7C359-6FB5-4CA4-A010-FC19E6C2CF97}" type="pres">
      <dgm:prSet presAssocID="{99A7FE41-3836-4A04-98A8-3A2DAB27345A}" presName="accentRepeatNode" presStyleLbl="solidFgAcc1" presStyleIdx="1" presStyleCnt="5"/>
      <dgm:spPr>
        <a:ln>
          <a:solidFill>
            <a:srgbClr val="6699FF"/>
          </a:solidFill>
        </a:ln>
      </dgm:spPr>
    </dgm:pt>
    <dgm:pt modelId="{3BA0E9B6-D1AA-4258-BE9A-AA1E95BC4E12}" type="pres">
      <dgm:prSet presAssocID="{FCC3DCC9-A0D5-416C-83AE-38A269020B11}" presName="text_3" presStyleLbl="node1" presStyleIdx="2" presStyleCnt="5" custLinFactNeighborX="769">
        <dgm:presLayoutVars>
          <dgm:bulletEnabled val="1"/>
        </dgm:presLayoutVars>
      </dgm:prSet>
      <dgm:spPr/>
    </dgm:pt>
    <dgm:pt modelId="{D62D513F-FA81-4E41-B44D-FDFEDED8F284}" type="pres">
      <dgm:prSet presAssocID="{FCC3DCC9-A0D5-416C-83AE-38A269020B11}" presName="accent_3" presStyleCnt="0"/>
      <dgm:spPr/>
    </dgm:pt>
    <dgm:pt modelId="{D19B4759-CD3D-489F-B3B3-202D9AF84A1A}" type="pres">
      <dgm:prSet presAssocID="{FCC3DCC9-A0D5-416C-83AE-38A269020B11}" presName="accentRepeatNode" presStyleLbl="solidFgAcc1" presStyleIdx="2" presStyleCnt="5"/>
      <dgm:spPr>
        <a:ln>
          <a:solidFill>
            <a:srgbClr val="00CCFF"/>
          </a:solidFill>
        </a:ln>
      </dgm:spPr>
    </dgm:pt>
    <dgm:pt modelId="{E00537F0-6A7E-4C6D-8737-6FF7DFB9FE7E}" type="pres">
      <dgm:prSet presAssocID="{C43BA87A-80F8-44A7-B405-16B20A2B34D4}" presName="text_4" presStyleLbl="node1" presStyleIdx="3" presStyleCnt="5">
        <dgm:presLayoutVars>
          <dgm:bulletEnabled val="1"/>
        </dgm:presLayoutVars>
      </dgm:prSet>
      <dgm:spPr/>
    </dgm:pt>
    <dgm:pt modelId="{0E16A8C8-E80C-473E-8F87-9FF248B0AE7C}" type="pres">
      <dgm:prSet presAssocID="{C43BA87A-80F8-44A7-B405-16B20A2B34D4}" presName="accent_4" presStyleCnt="0"/>
      <dgm:spPr/>
    </dgm:pt>
    <dgm:pt modelId="{CDF1127C-8570-4149-B37E-E5FAE25CCC28}" type="pres">
      <dgm:prSet presAssocID="{C43BA87A-80F8-44A7-B405-16B20A2B34D4}" presName="accentRepeatNode" presStyleLbl="solidFgAcc1" presStyleIdx="3" presStyleCnt="5"/>
      <dgm:spPr>
        <a:ln>
          <a:solidFill>
            <a:srgbClr val="00FFCC"/>
          </a:solidFill>
        </a:ln>
      </dgm:spPr>
    </dgm:pt>
    <dgm:pt modelId="{42EB907B-2C94-4A37-944B-9B6A23D92B9D}" type="pres">
      <dgm:prSet presAssocID="{A5D8B771-010C-457D-938C-256E2569F5A6}" presName="text_5" presStyleLbl="node1" presStyleIdx="4" presStyleCnt="5">
        <dgm:presLayoutVars>
          <dgm:bulletEnabled val="1"/>
        </dgm:presLayoutVars>
      </dgm:prSet>
      <dgm:spPr/>
    </dgm:pt>
    <dgm:pt modelId="{DDB6ED9A-EEF3-45C4-8035-DF509BD5E02B}" type="pres">
      <dgm:prSet presAssocID="{A5D8B771-010C-457D-938C-256E2569F5A6}" presName="accent_5" presStyleCnt="0"/>
      <dgm:spPr/>
    </dgm:pt>
    <dgm:pt modelId="{6177779D-CDD5-4D8F-A72F-76F8EE4BFA59}" type="pres">
      <dgm:prSet presAssocID="{A5D8B771-010C-457D-938C-256E2569F5A6}" presName="accentRepeatNode" presStyleLbl="solidFgAcc1" presStyleIdx="4" presStyleCnt="5"/>
      <dgm:spPr>
        <a:ln>
          <a:solidFill>
            <a:srgbClr val="00FF99"/>
          </a:solidFill>
        </a:ln>
      </dgm:spPr>
    </dgm:pt>
  </dgm:ptLst>
  <dgm:cxnLst>
    <dgm:cxn modelId="{A3E0A710-BD91-40E5-9FB6-B7C9594C07F6}" srcId="{E0119FA0-F66C-4053-B79D-70639BD6E5C7}" destId="{99A7FE41-3836-4A04-98A8-3A2DAB27345A}" srcOrd="1" destOrd="0" parTransId="{486B2F8A-6427-4AA0-AA16-FE3B1E0A5698}" sibTransId="{E6473A41-178A-4BE2-9B14-913CDE7B61C5}"/>
    <dgm:cxn modelId="{B6F37F13-FAC7-4FE9-935A-1F42057A249A}" type="presOf" srcId="{57045BE6-3480-401C-A5E2-478E0F3DB3E8}" destId="{6CFBEFE9-2D57-4AA9-9831-D5049EBFF230}" srcOrd="0" destOrd="0" presId="urn:microsoft.com/office/officeart/2008/layout/VerticalCurvedList"/>
    <dgm:cxn modelId="{D616E92F-18FE-45A2-9B77-13D36CEF7C0B}" srcId="{E0119FA0-F66C-4053-B79D-70639BD6E5C7}" destId="{A5D8B771-010C-457D-938C-256E2569F5A6}" srcOrd="4" destOrd="0" parTransId="{C59BA992-22A7-48FB-9417-A5843F77E22A}" sibTransId="{0C87265B-C833-43AD-A4A8-75D4B3D88B3D}"/>
    <dgm:cxn modelId="{7D27525D-328A-4CD1-AB5B-EE3CABC57127}" type="presOf" srcId="{99A7FE41-3836-4A04-98A8-3A2DAB27345A}" destId="{4659CF14-FAEE-4B7B-83AF-4A67065B8FDB}" srcOrd="0" destOrd="0" presId="urn:microsoft.com/office/officeart/2008/layout/VerticalCurvedList"/>
    <dgm:cxn modelId="{F707354B-54BF-44FF-9153-390C3AD18BCF}" srcId="{E0119FA0-F66C-4053-B79D-70639BD6E5C7}" destId="{FCC3DCC9-A0D5-416C-83AE-38A269020B11}" srcOrd="2" destOrd="0" parTransId="{6DB91027-CB47-4A43-A627-6872C115A17F}" sibTransId="{B488BE7A-2191-4D4D-8619-17CD525841EC}"/>
    <dgm:cxn modelId="{00FEA757-6CB4-45A5-B2F1-DDE8075E6726}" type="presOf" srcId="{E0119FA0-F66C-4053-B79D-70639BD6E5C7}" destId="{6FBE55B1-BDF0-4421-8F01-76AC7EE9EF5C}" srcOrd="0" destOrd="0" presId="urn:microsoft.com/office/officeart/2008/layout/VerticalCurvedList"/>
    <dgm:cxn modelId="{EE021486-7247-442E-838D-49CC4050B3F9}" srcId="{E0119FA0-F66C-4053-B79D-70639BD6E5C7}" destId="{C43BA87A-80F8-44A7-B405-16B20A2B34D4}" srcOrd="3" destOrd="0" parTransId="{03741AF7-6098-4350-B8DB-86936FE87F8C}" sibTransId="{24F3683A-3C38-4FA2-B52E-89B20A1D8E89}"/>
    <dgm:cxn modelId="{13622890-332D-44EB-8DCF-BB97D4AB60B0}" type="presOf" srcId="{FCC3DCC9-A0D5-416C-83AE-38A269020B11}" destId="{3BA0E9B6-D1AA-4258-BE9A-AA1E95BC4E12}" srcOrd="0" destOrd="0" presId="urn:microsoft.com/office/officeart/2008/layout/VerticalCurvedList"/>
    <dgm:cxn modelId="{90731391-21BC-463D-9E11-3D4A536BF102}" type="presOf" srcId="{99152161-7A0F-4119-AA3A-45FF8465D5F2}" destId="{A6A445A5-B398-41C1-9117-91628E0C2B8E}" srcOrd="0" destOrd="0" presId="urn:microsoft.com/office/officeart/2008/layout/VerticalCurvedList"/>
    <dgm:cxn modelId="{572C9EA4-829A-4A5D-A572-E236C7A22140}" type="presOf" srcId="{A5D8B771-010C-457D-938C-256E2569F5A6}" destId="{42EB907B-2C94-4A37-944B-9B6A23D92B9D}" srcOrd="0" destOrd="0" presId="urn:microsoft.com/office/officeart/2008/layout/VerticalCurvedList"/>
    <dgm:cxn modelId="{5B01E8B2-795C-4493-AFE8-1824E2CE6CBD}" srcId="{E0119FA0-F66C-4053-B79D-70639BD6E5C7}" destId="{99152161-7A0F-4119-AA3A-45FF8465D5F2}" srcOrd="0" destOrd="0" parTransId="{9C60A902-5CFA-41B6-B935-633B9D9098D6}" sibTransId="{57045BE6-3480-401C-A5E2-478E0F3DB3E8}"/>
    <dgm:cxn modelId="{3EEE2FBE-D944-43E6-A183-0E094C7BC810}" type="presOf" srcId="{C43BA87A-80F8-44A7-B405-16B20A2B34D4}" destId="{E00537F0-6A7E-4C6D-8737-6FF7DFB9FE7E}" srcOrd="0" destOrd="0" presId="urn:microsoft.com/office/officeart/2008/layout/VerticalCurvedList"/>
    <dgm:cxn modelId="{73A9E1C7-BCA6-49A3-9F6F-1CF42A5CE1CF}" type="presParOf" srcId="{6FBE55B1-BDF0-4421-8F01-76AC7EE9EF5C}" destId="{1E1D8286-3DAF-4F0C-A4B8-429787CBD653}" srcOrd="0" destOrd="0" presId="urn:microsoft.com/office/officeart/2008/layout/VerticalCurvedList"/>
    <dgm:cxn modelId="{922CF01A-8B7E-45AE-873C-918311E3CD2E}" type="presParOf" srcId="{1E1D8286-3DAF-4F0C-A4B8-429787CBD653}" destId="{7828EF46-9F53-451D-B166-8958745D80EE}" srcOrd="0" destOrd="0" presId="urn:microsoft.com/office/officeart/2008/layout/VerticalCurvedList"/>
    <dgm:cxn modelId="{F3144618-A3F2-45AB-95A4-18906F061559}" type="presParOf" srcId="{7828EF46-9F53-451D-B166-8958745D80EE}" destId="{0A59BD9D-1463-4832-977B-344A3E3A1214}" srcOrd="0" destOrd="0" presId="urn:microsoft.com/office/officeart/2008/layout/VerticalCurvedList"/>
    <dgm:cxn modelId="{59E6DA1F-46AC-467D-8C7F-CB0FBEB2E682}" type="presParOf" srcId="{7828EF46-9F53-451D-B166-8958745D80EE}" destId="{6CFBEFE9-2D57-4AA9-9831-D5049EBFF230}" srcOrd="1" destOrd="0" presId="urn:microsoft.com/office/officeart/2008/layout/VerticalCurvedList"/>
    <dgm:cxn modelId="{67E12A40-9BF8-41F1-9472-228FA06D6C87}" type="presParOf" srcId="{7828EF46-9F53-451D-B166-8958745D80EE}" destId="{D402B4B4-C5F3-4950-A202-094728775897}" srcOrd="2" destOrd="0" presId="urn:microsoft.com/office/officeart/2008/layout/VerticalCurvedList"/>
    <dgm:cxn modelId="{4BD96106-989C-4766-91BB-CAC8A6311614}" type="presParOf" srcId="{7828EF46-9F53-451D-B166-8958745D80EE}" destId="{416DB11A-3C5A-48F1-A2D5-B82F8BE9999E}" srcOrd="3" destOrd="0" presId="urn:microsoft.com/office/officeart/2008/layout/VerticalCurvedList"/>
    <dgm:cxn modelId="{307BCEA8-3645-4DC0-B57E-F10ACFED12B0}" type="presParOf" srcId="{1E1D8286-3DAF-4F0C-A4B8-429787CBD653}" destId="{A6A445A5-B398-41C1-9117-91628E0C2B8E}" srcOrd="1" destOrd="0" presId="urn:microsoft.com/office/officeart/2008/layout/VerticalCurvedList"/>
    <dgm:cxn modelId="{2CCA3352-343B-427E-82AD-22900089B8F6}" type="presParOf" srcId="{1E1D8286-3DAF-4F0C-A4B8-429787CBD653}" destId="{6692B46C-0F02-4EF9-96F0-C525FACD0266}" srcOrd="2" destOrd="0" presId="urn:microsoft.com/office/officeart/2008/layout/VerticalCurvedList"/>
    <dgm:cxn modelId="{ED57F664-DC81-462B-8D03-E96A1BAAF245}" type="presParOf" srcId="{6692B46C-0F02-4EF9-96F0-C525FACD0266}" destId="{A02FD282-94C9-40CB-98E0-B68740F52189}" srcOrd="0" destOrd="0" presId="urn:microsoft.com/office/officeart/2008/layout/VerticalCurvedList"/>
    <dgm:cxn modelId="{AC7BFF69-403D-4BD6-AC8A-E9B36DD52978}" type="presParOf" srcId="{1E1D8286-3DAF-4F0C-A4B8-429787CBD653}" destId="{4659CF14-FAEE-4B7B-83AF-4A67065B8FDB}" srcOrd="3" destOrd="0" presId="urn:microsoft.com/office/officeart/2008/layout/VerticalCurvedList"/>
    <dgm:cxn modelId="{9DD59872-80C5-4C9D-BCB6-FD99621059F4}" type="presParOf" srcId="{1E1D8286-3DAF-4F0C-A4B8-429787CBD653}" destId="{E2FE4878-E26C-4247-BE6E-68896FEF0BA5}" srcOrd="4" destOrd="0" presId="urn:microsoft.com/office/officeart/2008/layout/VerticalCurvedList"/>
    <dgm:cxn modelId="{BC2176F6-8CF0-4F11-8541-41CFAA98A765}" type="presParOf" srcId="{E2FE4878-E26C-4247-BE6E-68896FEF0BA5}" destId="{41F7C359-6FB5-4CA4-A010-FC19E6C2CF97}" srcOrd="0" destOrd="0" presId="urn:microsoft.com/office/officeart/2008/layout/VerticalCurvedList"/>
    <dgm:cxn modelId="{5A735360-334D-42AE-95EC-683F49C5DAF7}" type="presParOf" srcId="{1E1D8286-3DAF-4F0C-A4B8-429787CBD653}" destId="{3BA0E9B6-D1AA-4258-BE9A-AA1E95BC4E12}" srcOrd="5" destOrd="0" presId="urn:microsoft.com/office/officeart/2008/layout/VerticalCurvedList"/>
    <dgm:cxn modelId="{96C80AEC-9FD7-482C-AF94-D9E6D0040BF3}" type="presParOf" srcId="{1E1D8286-3DAF-4F0C-A4B8-429787CBD653}" destId="{D62D513F-FA81-4E41-B44D-FDFEDED8F284}" srcOrd="6" destOrd="0" presId="urn:microsoft.com/office/officeart/2008/layout/VerticalCurvedList"/>
    <dgm:cxn modelId="{01B7138B-5AA7-4413-8338-5DBF30EF46BF}" type="presParOf" srcId="{D62D513F-FA81-4E41-B44D-FDFEDED8F284}" destId="{D19B4759-CD3D-489F-B3B3-202D9AF84A1A}" srcOrd="0" destOrd="0" presId="urn:microsoft.com/office/officeart/2008/layout/VerticalCurvedList"/>
    <dgm:cxn modelId="{14ECFD24-56F0-4B7C-B255-F99F3EFFABB6}" type="presParOf" srcId="{1E1D8286-3DAF-4F0C-A4B8-429787CBD653}" destId="{E00537F0-6A7E-4C6D-8737-6FF7DFB9FE7E}" srcOrd="7" destOrd="0" presId="urn:microsoft.com/office/officeart/2008/layout/VerticalCurvedList"/>
    <dgm:cxn modelId="{7CD9E7F7-97D2-4C23-AD5B-6D5D4B6BDCFB}" type="presParOf" srcId="{1E1D8286-3DAF-4F0C-A4B8-429787CBD653}" destId="{0E16A8C8-E80C-473E-8F87-9FF248B0AE7C}" srcOrd="8" destOrd="0" presId="urn:microsoft.com/office/officeart/2008/layout/VerticalCurvedList"/>
    <dgm:cxn modelId="{89BDE290-FEF1-4742-9122-B849EE2DB3C0}" type="presParOf" srcId="{0E16A8C8-E80C-473E-8F87-9FF248B0AE7C}" destId="{CDF1127C-8570-4149-B37E-E5FAE25CCC28}" srcOrd="0" destOrd="0" presId="urn:microsoft.com/office/officeart/2008/layout/VerticalCurvedList"/>
    <dgm:cxn modelId="{78219725-46EC-42C8-9DBF-5DFAAECBB56D}" type="presParOf" srcId="{1E1D8286-3DAF-4F0C-A4B8-429787CBD653}" destId="{42EB907B-2C94-4A37-944B-9B6A23D92B9D}" srcOrd="9" destOrd="0" presId="urn:microsoft.com/office/officeart/2008/layout/VerticalCurvedList"/>
    <dgm:cxn modelId="{3A72636D-C799-4E10-80F4-F80D83E0DCE5}" type="presParOf" srcId="{1E1D8286-3DAF-4F0C-A4B8-429787CBD653}" destId="{DDB6ED9A-EEF3-45C4-8035-DF509BD5E02B}" srcOrd="10" destOrd="0" presId="urn:microsoft.com/office/officeart/2008/layout/VerticalCurvedList"/>
    <dgm:cxn modelId="{EA35F52F-855A-409C-926C-A871E8F21F34}" type="presParOf" srcId="{DDB6ED9A-EEF3-45C4-8035-DF509BD5E02B}" destId="{6177779D-CDD5-4D8F-A72F-76F8EE4BFA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2CE329B-8613-4FE8-BF82-7762962C6415}" type="doc">
      <dgm:prSet loTypeId="urn:microsoft.com/office/officeart/2009/3/layout/OpposingIdeas" loCatId="relationship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84453A19-E439-42D9-9F85-E7074D7DDA7A}">
      <dgm:prSet phldrT="[Texto]"/>
      <dgm:spPr>
        <a:solidFill>
          <a:srgbClr val="00FFCC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ACERCA DEL USUARIO</a:t>
          </a:r>
        </a:p>
      </dgm:t>
    </dgm:pt>
    <dgm:pt modelId="{4D1195ED-065B-42E8-90D6-67A8A2F2343C}" type="parTrans" cxnId="{BB96CAF7-DC9E-4812-860B-E27E5138E28D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BAF1AE19-6430-485B-BE6A-AEEE8A2EC38B}" type="sibTrans" cxnId="{BB96CAF7-DC9E-4812-860B-E27E5138E28D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BEA352C7-BA83-45B8-89CE-28E6DDFFE728}">
      <dgm:prSet phldrT="[Texto]"/>
      <dgm:spPr/>
      <dgm:t>
        <a:bodyPr/>
        <a:lstStyle/>
        <a:p>
          <a:pPr algn="just"/>
          <a:r>
            <a:rPr lang="es-GT" dirty="0">
              <a:solidFill>
                <a:schemeClr val="bg1"/>
              </a:solidFill>
            </a:rPr>
            <a:t>-E</a:t>
          </a:r>
          <a:r>
            <a:rPr lang="es-MX" dirty="0">
              <a:solidFill>
                <a:schemeClr val="bg1"/>
              </a:solidFill>
            </a:rPr>
            <a:t>l usuario no tiene que preocuparse de conocer donde está alojado el </a:t>
          </a:r>
          <a:r>
            <a:rPr lang="es-MX" i="1" dirty="0">
              <a:solidFill>
                <a:schemeClr val="bg1"/>
              </a:solidFill>
            </a:rPr>
            <a:t>software, que tipo de sistema operativo se utiliza o si está escrito en lenguaje PHP, Java o </a:t>
          </a:r>
          <a:r>
            <a:rPr lang="es-MX" i="1" dirty="0" err="1">
              <a:solidFill>
                <a:schemeClr val="bg1"/>
              </a:solidFill>
            </a:rPr>
            <a:t>.Net</a:t>
          </a:r>
          <a:r>
            <a:rPr lang="es-MX" i="1" dirty="0">
              <a:solidFill>
                <a:schemeClr val="bg1"/>
              </a:solidFill>
            </a:rPr>
            <a:t>.</a:t>
          </a:r>
        </a:p>
        <a:p>
          <a:pPr algn="just"/>
          <a:endParaRPr lang="es-MX" dirty="0">
            <a:solidFill>
              <a:schemeClr val="bg1"/>
            </a:solidFill>
          </a:endParaRPr>
        </a:p>
      </dgm:t>
    </dgm:pt>
    <dgm:pt modelId="{A59D0B7C-92BB-4EAA-A065-070EC3BEE496}" type="parTrans" cxnId="{FB1C7050-AD80-4770-99E9-53E8D567CCC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DD32FCE3-8D55-4B58-927A-9BA84DE79880}" type="sibTrans" cxnId="{FB1C7050-AD80-4770-99E9-53E8D567CCC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CD2134D8-A676-401D-AA3B-BD8EF689E196}">
      <dgm:prSet phldrT="[Texto]"/>
      <dgm:spPr>
        <a:solidFill>
          <a:srgbClr val="99FF33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ACERCA DE LA GESTIÓN</a:t>
          </a:r>
        </a:p>
      </dgm:t>
    </dgm:pt>
    <dgm:pt modelId="{A041F8B3-70D0-458B-8D4D-D962E9F7D2F7}" type="parTrans" cxnId="{240878B2-981F-4886-816E-314394520EC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D375AE82-A3D9-4AEC-8F4B-3AF64C326EB1}" type="sibTrans" cxnId="{240878B2-981F-4886-816E-314394520EC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156240E6-8D07-47F4-92DA-A24BBD6F28C5}">
      <dgm:prSet phldrT="[Texto]"/>
      <dgm:spPr/>
      <dgm:t>
        <a:bodyPr/>
        <a:lstStyle/>
        <a:p>
          <a:pPr algn="just"/>
          <a:r>
            <a:rPr lang="es-GT" dirty="0">
              <a:solidFill>
                <a:schemeClr val="bg1"/>
              </a:solidFill>
            </a:rPr>
            <a:t>- </a:t>
          </a:r>
          <a:r>
            <a:rPr lang="es-MX" dirty="0">
              <a:solidFill>
                <a:schemeClr val="bg1"/>
              </a:solidFill>
            </a:rPr>
            <a:t>El consumidor </a:t>
          </a:r>
          <a:r>
            <a:rPr lang="es-MX" b="1" dirty="0">
              <a:solidFill>
                <a:schemeClr val="bg1"/>
              </a:solidFill>
            </a:rPr>
            <a:t>NO</a:t>
          </a:r>
          <a:r>
            <a:rPr lang="es-MX" dirty="0">
              <a:solidFill>
                <a:schemeClr val="bg1"/>
              </a:solidFill>
            </a:rPr>
            <a:t> gestiona ni controla la infraestructura fundamental de la nube, incluyendo red, sistemas operativos, servidores ni incluso las características o funcionalidades de las aplicaciones individuales con la excepción de la posible configuración que pueda requerir en el lado del usuario (el ordenador de escritorio o un terminal de teléfono móvil tipo iPhone o HTC con </a:t>
          </a:r>
          <a:r>
            <a:rPr lang="es-MX" dirty="0" err="1">
              <a:solidFill>
                <a:schemeClr val="bg1"/>
              </a:solidFill>
            </a:rPr>
            <a:t>Android</a:t>
          </a:r>
          <a:r>
            <a:rPr lang="es-MX" dirty="0">
              <a:solidFill>
                <a:schemeClr val="bg1"/>
              </a:solidFill>
            </a:rPr>
            <a:t> de Google).</a:t>
          </a:r>
        </a:p>
        <a:p>
          <a:pPr algn="just"/>
          <a:endParaRPr lang="es-MX" dirty="0">
            <a:solidFill>
              <a:schemeClr val="bg1"/>
            </a:solidFill>
          </a:endParaRPr>
        </a:p>
        <a:p>
          <a:pPr algn="just"/>
          <a:r>
            <a:rPr lang="es-MX" dirty="0">
              <a:solidFill>
                <a:schemeClr val="bg1"/>
              </a:solidFill>
            </a:rPr>
            <a:t>-En la década de los 90 y 2000 sobresale ASP, posteriormente llegan las herramientas Google Apps.</a:t>
          </a:r>
        </a:p>
      </dgm:t>
    </dgm:pt>
    <dgm:pt modelId="{5019F16D-EC17-4C63-8AE4-75CB622C1395}" type="parTrans" cxnId="{C164CCE4-574D-456F-A0D7-DB1AA4569FC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53879C66-8498-4A88-B772-D1C0DDA407FC}" type="sibTrans" cxnId="{C164CCE4-574D-456F-A0D7-DB1AA4569FC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F1B82E21-1CF4-4B3C-8D9F-E2E4D3255C03}">
      <dgm:prSet/>
      <dgm:spPr/>
      <dgm:t>
        <a:bodyPr/>
        <a:lstStyle/>
        <a:p>
          <a:r>
            <a:rPr lang="es-GT" dirty="0">
              <a:solidFill>
                <a:schemeClr val="bg1"/>
              </a:solidFill>
            </a:rPr>
            <a:t>- E</a:t>
          </a:r>
          <a:r>
            <a:rPr lang="es-MX" dirty="0">
              <a:solidFill>
                <a:schemeClr val="bg1"/>
              </a:solidFill>
            </a:rPr>
            <a:t>l usuario no tiene que instalar ningún programa de software como se hace en el modelo tradicional</a:t>
          </a:r>
          <a:endParaRPr lang="es-GT" dirty="0">
            <a:solidFill>
              <a:schemeClr val="bg1"/>
            </a:solidFill>
          </a:endParaRPr>
        </a:p>
      </dgm:t>
    </dgm:pt>
    <dgm:pt modelId="{F8A1A48C-EB75-45A7-AD5F-F676015E15B8}" type="parTrans" cxnId="{0C2E1308-270D-45B1-A6E7-35B75405809D}">
      <dgm:prSet/>
      <dgm:spPr/>
      <dgm:t>
        <a:bodyPr/>
        <a:lstStyle/>
        <a:p>
          <a:endParaRPr lang="es-MX"/>
        </a:p>
      </dgm:t>
    </dgm:pt>
    <dgm:pt modelId="{2E2142E5-ABDE-4E41-928F-0DA71F2959DC}" type="sibTrans" cxnId="{0C2E1308-270D-45B1-A6E7-35B75405809D}">
      <dgm:prSet/>
      <dgm:spPr/>
      <dgm:t>
        <a:bodyPr/>
        <a:lstStyle/>
        <a:p>
          <a:endParaRPr lang="es-MX"/>
        </a:p>
      </dgm:t>
    </dgm:pt>
    <dgm:pt modelId="{88117C8B-BEFC-4634-B378-B95F996FB260}">
      <dgm:prSet/>
      <dgm:spPr/>
      <dgm:t>
        <a:bodyPr/>
        <a:lstStyle/>
        <a:p>
          <a:endParaRPr lang="es-GT" dirty="0">
            <a:solidFill>
              <a:schemeClr val="bg1"/>
            </a:solidFill>
          </a:endParaRPr>
        </a:p>
      </dgm:t>
    </dgm:pt>
    <dgm:pt modelId="{981850DF-8520-44BF-9871-07865BC48749}" type="parTrans" cxnId="{D9205690-DC65-4651-A19A-ADB74E987CED}">
      <dgm:prSet/>
      <dgm:spPr/>
      <dgm:t>
        <a:bodyPr/>
        <a:lstStyle/>
        <a:p>
          <a:endParaRPr lang="es-MX"/>
        </a:p>
      </dgm:t>
    </dgm:pt>
    <dgm:pt modelId="{BA5A997A-DF60-4C57-BBAD-4820E7D1BBD7}" type="sibTrans" cxnId="{D9205690-DC65-4651-A19A-ADB74E987CED}">
      <dgm:prSet/>
      <dgm:spPr/>
      <dgm:t>
        <a:bodyPr/>
        <a:lstStyle/>
        <a:p>
          <a:endParaRPr lang="es-MX"/>
        </a:p>
      </dgm:t>
    </dgm:pt>
    <dgm:pt modelId="{D9D89F05-E407-4A2F-8A9B-1A02E9D9F8FC}">
      <dgm:prSet/>
      <dgm:spPr/>
      <dgm:t>
        <a:bodyPr/>
        <a:lstStyle/>
        <a:p>
          <a:r>
            <a:rPr lang="es-GT" dirty="0">
              <a:solidFill>
                <a:schemeClr val="bg1"/>
              </a:solidFill>
            </a:rPr>
            <a:t> </a:t>
          </a:r>
          <a:endParaRPr lang="es-MX" dirty="0">
            <a:solidFill>
              <a:schemeClr val="bg1"/>
            </a:solidFill>
          </a:endParaRPr>
        </a:p>
      </dgm:t>
    </dgm:pt>
    <dgm:pt modelId="{17924EF0-E905-4132-8E56-A43002DD69D3}" type="parTrans" cxnId="{E1FB0902-31BD-4FBD-807D-881239F6111D}">
      <dgm:prSet/>
      <dgm:spPr/>
      <dgm:t>
        <a:bodyPr/>
        <a:lstStyle/>
        <a:p>
          <a:endParaRPr lang="es-MX"/>
        </a:p>
      </dgm:t>
    </dgm:pt>
    <dgm:pt modelId="{3F249A83-FC27-4DC2-BA7F-DE2788A3E37B}" type="sibTrans" cxnId="{E1FB0902-31BD-4FBD-807D-881239F6111D}">
      <dgm:prSet/>
      <dgm:spPr/>
      <dgm:t>
        <a:bodyPr/>
        <a:lstStyle/>
        <a:p>
          <a:endParaRPr lang="es-MX"/>
        </a:p>
      </dgm:t>
    </dgm:pt>
    <dgm:pt modelId="{DBEC29C6-BCD1-4F86-8070-EB064A7D2CA2}" type="pres">
      <dgm:prSet presAssocID="{D2CE329B-8613-4FE8-BF82-7762962C6415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24CD05C5-9F69-4AE2-A88E-7BFB580A25A2}" type="pres">
      <dgm:prSet presAssocID="{D2CE329B-8613-4FE8-BF82-7762962C6415}" presName="Background" presStyleLbl="node1" presStyleIdx="0" presStyleCnt="1" custScaleX="105999" custScaleY="111062"/>
      <dgm:spPr/>
    </dgm:pt>
    <dgm:pt modelId="{80D76BB2-CB27-417E-8746-681CA7153C22}" type="pres">
      <dgm:prSet presAssocID="{D2CE329B-8613-4FE8-BF82-7762962C6415}" presName="Divider" presStyleLbl="callout" presStyleIdx="0" presStyleCnt="1"/>
      <dgm:spPr/>
    </dgm:pt>
    <dgm:pt modelId="{8A9D8862-DC6B-4E47-B8C2-DC5293C664CA}" type="pres">
      <dgm:prSet presAssocID="{D2CE329B-8613-4FE8-BF82-7762962C6415}" presName="ChildText1" presStyleLbl="revTx" presStyleIdx="0" presStyleCnt="0" custScaleX="105126" custScaleY="118733">
        <dgm:presLayoutVars>
          <dgm:chMax val="0"/>
          <dgm:chPref val="0"/>
          <dgm:bulletEnabled val="1"/>
        </dgm:presLayoutVars>
      </dgm:prSet>
      <dgm:spPr/>
    </dgm:pt>
    <dgm:pt modelId="{312C7957-AC95-47BD-B179-C753F437C1C9}" type="pres">
      <dgm:prSet presAssocID="{D2CE329B-8613-4FE8-BF82-7762962C6415}" presName="ChildText2" presStyleLbl="revTx" presStyleIdx="0" presStyleCnt="0" custScaleX="112281" custScaleY="118762">
        <dgm:presLayoutVars>
          <dgm:chMax val="0"/>
          <dgm:chPref val="0"/>
          <dgm:bulletEnabled val="1"/>
        </dgm:presLayoutVars>
      </dgm:prSet>
      <dgm:spPr/>
    </dgm:pt>
    <dgm:pt modelId="{49DDDDAB-E9B9-4EB4-88E8-1DE660D18154}" type="pres">
      <dgm:prSet presAssocID="{D2CE329B-8613-4FE8-BF82-7762962C6415}" presName="ParentText1" presStyleLbl="revTx" presStyleIdx="0" presStyleCnt="0">
        <dgm:presLayoutVars>
          <dgm:chMax val="1"/>
          <dgm:chPref val="1"/>
        </dgm:presLayoutVars>
      </dgm:prSet>
      <dgm:spPr/>
    </dgm:pt>
    <dgm:pt modelId="{ED88B3A1-AD59-4DB1-A9C6-2EF6A6B7103F}" type="pres">
      <dgm:prSet presAssocID="{D2CE329B-8613-4FE8-BF82-7762962C6415}" presName="ParentShape1" presStyleLbl="alignImgPlace1" presStyleIdx="0" presStyleCnt="2" custAng="5400000" custLinFactX="74299" custLinFactNeighborX="100000" custLinFactNeighborY="-43651">
        <dgm:presLayoutVars/>
      </dgm:prSet>
      <dgm:spPr/>
    </dgm:pt>
    <dgm:pt modelId="{9B8F7180-19C9-49DF-AE65-7A49A64C64CF}" type="pres">
      <dgm:prSet presAssocID="{D2CE329B-8613-4FE8-BF82-7762962C6415}" presName="ParentText2" presStyleLbl="revTx" presStyleIdx="0" presStyleCnt="0">
        <dgm:presLayoutVars>
          <dgm:chMax val="1"/>
          <dgm:chPref val="1"/>
        </dgm:presLayoutVars>
      </dgm:prSet>
      <dgm:spPr/>
    </dgm:pt>
    <dgm:pt modelId="{CC5E5418-3B6E-4773-A5DB-C88D0213410D}" type="pres">
      <dgm:prSet presAssocID="{D2CE329B-8613-4FE8-BF82-7762962C6415}" presName="ParentShape2" presStyleLbl="alignImgPlace1" presStyleIdx="1" presStyleCnt="2" custAng="16200000" custLinFactX="-71361" custLinFactNeighborX="-100000" custLinFactNeighborY="38814">
        <dgm:presLayoutVars/>
      </dgm:prSet>
      <dgm:spPr/>
    </dgm:pt>
  </dgm:ptLst>
  <dgm:cxnLst>
    <dgm:cxn modelId="{E1FB0902-31BD-4FBD-807D-881239F6111D}" srcId="{84453A19-E439-42D9-9F85-E7074D7DDA7A}" destId="{D9D89F05-E407-4A2F-8A9B-1A02E9D9F8FC}" srcOrd="3" destOrd="0" parTransId="{17924EF0-E905-4132-8E56-A43002DD69D3}" sibTransId="{3F249A83-FC27-4DC2-BA7F-DE2788A3E37B}"/>
    <dgm:cxn modelId="{0C2E1308-270D-45B1-A6E7-35B75405809D}" srcId="{84453A19-E439-42D9-9F85-E7074D7DDA7A}" destId="{F1B82E21-1CF4-4B3C-8D9F-E2E4D3255C03}" srcOrd="1" destOrd="0" parTransId="{F8A1A48C-EB75-45A7-AD5F-F676015E15B8}" sibTransId="{2E2142E5-ABDE-4E41-928F-0DA71F2959DC}"/>
    <dgm:cxn modelId="{8833001F-D678-47F7-93FD-8CFFDEC13CB9}" type="presOf" srcId="{84453A19-E439-42D9-9F85-E7074D7DDA7A}" destId="{49DDDDAB-E9B9-4EB4-88E8-1DE660D18154}" srcOrd="0" destOrd="0" presId="urn:microsoft.com/office/officeart/2009/3/layout/OpposingIdeas"/>
    <dgm:cxn modelId="{59FFBB6F-349B-4C8C-8DCA-06CAA3074BBF}" type="presOf" srcId="{CD2134D8-A676-401D-AA3B-BD8EF689E196}" destId="{9B8F7180-19C9-49DF-AE65-7A49A64C64CF}" srcOrd="0" destOrd="0" presId="urn:microsoft.com/office/officeart/2009/3/layout/OpposingIdeas"/>
    <dgm:cxn modelId="{FB1C7050-AD80-4770-99E9-53E8D567CCC8}" srcId="{84453A19-E439-42D9-9F85-E7074D7DDA7A}" destId="{BEA352C7-BA83-45B8-89CE-28E6DDFFE728}" srcOrd="0" destOrd="0" parTransId="{A59D0B7C-92BB-4EAA-A065-070EC3BEE496}" sibTransId="{DD32FCE3-8D55-4B58-927A-9BA84DE79880}"/>
    <dgm:cxn modelId="{95DFD651-89C1-4720-BB9A-47BBFAD9CF63}" type="presOf" srcId="{156240E6-8D07-47F4-92DA-A24BBD6F28C5}" destId="{312C7957-AC95-47BD-B179-C753F437C1C9}" srcOrd="0" destOrd="0" presId="urn:microsoft.com/office/officeart/2009/3/layout/OpposingIdeas"/>
    <dgm:cxn modelId="{20AAAB84-4A5F-4856-9BCC-F1B1BA0692A3}" type="presOf" srcId="{84453A19-E439-42D9-9F85-E7074D7DDA7A}" destId="{ED88B3A1-AD59-4DB1-A9C6-2EF6A6B7103F}" srcOrd="1" destOrd="0" presId="urn:microsoft.com/office/officeart/2009/3/layout/OpposingIdeas"/>
    <dgm:cxn modelId="{D9205690-DC65-4651-A19A-ADB74E987CED}" srcId="{84453A19-E439-42D9-9F85-E7074D7DDA7A}" destId="{88117C8B-BEFC-4634-B378-B95F996FB260}" srcOrd="2" destOrd="0" parTransId="{981850DF-8520-44BF-9871-07865BC48749}" sibTransId="{BA5A997A-DF60-4C57-BBAD-4820E7D1BBD7}"/>
    <dgm:cxn modelId="{1CBDFA96-9BFE-4A5D-81D5-65AD2A4BA16A}" type="presOf" srcId="{F1B82E21-1CF4-4B3C-8D9F-E2E4D3255C03}" destId="{8A9D8862-DC6B-4E47-B8C2-DC5293C664CA}" srcOrd="0" destOrd="1" presId="urn:microsoft.com/office/officeart/2009/3/layout/OpposingIdeas"/>
    <dgm:cxn modelId="{216C5DAA-C60E-40F6-A739-EE89B492F50F}" type="presOf" srcId="{BEA352C7-BA83-45B8-89CE-28E6DDFFE728}" destId="{8A9D8862-DC6B-4E47-B8C2-DC5293C664CA}" srcOrd="0" destOrd="0" presId="urn:microsoft.com/office/officeart/2009/3/layout/OpposingIdeas"/>
    <dgm:cxn modelId="{240878B2-981F-4886-816E-314394520ECF}" srcId="{D2CE329B-8613-4FE8-BF82-7762962C6415}" destId="{CD2134D8-A676-401D-AA3B-BD8EF689E196}" srcOrd="1" destOrd="0" parTransId="{A041F8B3-70D0-458B-8D4D-D962E9F7D2F7}" sibTransId="{D375AE82-A3D9-4AEC-8F4B-3AF64C326EB1}"/>
    <dgm:cxn modelId="{312B72C6-0F45-4759-B9F1-18FFBCBF1437}" type="presOf" srcId="{D2CE329B-8613-4FE8-BF82-7762962C6415}" destId="{DBEC29C6-BCD1-4F86-8070-EB064A7D2CA2}" srcOrd="0" destOrd="0" presId="urn:microsoft.com/office/officeart/2009/3/layout/OpposingIdeas"/>
    <dgm:cxn modelId="{407D52DA-85E7-40C3-9D69-0106BD9F2551}" type="presOf" srcId="{D9D89F05-E407-4A2F-8A9B-1A02E9D9F8FC}" destId="{8A9D8862-DC6B-4E47-B8C2-DC5293C664CA}" srcOrd="0" destOrd="3" presId="urn:microsoft.com/office/officeart/2009/3/layout/OpposingIdeas"/>
    <dgm:cxn modelId="{2790B7E3-C48A-4B2C-9C8A-60001BAED090}" type="presOf" srcId="{CD2134D8-A676-401D-AA3B-BD8EF689E196}" destId="{CC5E5418-3B6E-4773-A5DB-C88D0213410D}" srcOrd="1" destOrd="0" presId="urn:microsoft.com/office/officeart/2009/3/layout/OpposingIdeas"/>
    <dgm:cxn modelId="{C164CCE4-574D-456F-A0D7-DB1AA4569FC4}" srcId="{CD2134D8-A676-401D-AA3B-BD8EF689E196}" destId="{156240E6-8D07-47F4-92DA-A24BBD6F28C5}" srcOrd="0" destOrd="0" parTransId="{5019F16D-EC17-4C63-8AE4-75CB622C1395}" sibTransId="{53879C66-8498-4A88-B772-D1C0DDA407FC}"/>
    <dgm:cxn modelId="{A038B6E9-52EB-40BA-A68B-735FF1D2D3FD}" type="presOf" srcId="{88117C8B-BEFC-4634-B378-B95F996FB260}" destId="{8A9D8862-DC6B-4E47-B8C2-DC5293C664CA}" srcOrd="0" destOrd="2" presId="urn:microsoft.com/office/officeart/2009/3/layout/OpposingIdeas"/>
    <dgm:cxn modelId="{BB96CAF7-DC9E-4812-860B-E27E5138E28D}" srcId="{D2CE329B-8613-4FE8-BF82-7762962C6415}" destId="{84453A19-E439-42D9-9F85-E7074D7DDA7A}" srcOrd="0" destOrd="0" parTransId="{4D1195ED-065B-42E8-90D6-67A8A2F2343C}" sibTransId="{BAF1AE19-6430-485B-BE6A-AEEE8A2EC38B}"/>
    <dgm:cxn modelId="{B4369190-BC08-4D1A-8CF9-24549C6CD4F2}" type="presParOf" srcId="{DBEC29C6-BCD1-4F86-8070-EB064A7D2CA2}" destId="{24CD05C5-9F69-4AE2-A88E-7BFB580A25A2}" srcOrd="0" destOrd="0" presId="urn:microsoft.com/office/officeart/2009/3/layout/OpposingIdeas"/>
    <dgm:cxn modelId="{9774E74C-0037-4E4E-B9C9-49B652FCFA7B}" type="presParOf" srcId="{DBEC29C6-BCD1-4F86-8070-EB064A7D2CA2}" destId="{80D76BB2-CB27-417E-8746-681CA7153C22}" srcOrd="1" destOrd="0" presId="urn:microsoft.com/office/officeart/2009/3/layout/OpposingIdeas"/>
    <dgm:cxn modelId="{E2400FD4-689A-45D1-ACD8-833350F88FC0}" type="presParOf" srcId="{DBEC29C6-BCD1-4F86-8070-EB064A7D2CA2}" destId="{8A9D8862-DC6B-4E47-B8C2-DC5293C664CA}" srcOrd="2" destOrd="0" presId="urn:microsoft.com/office/officeart/2009/3/layout/OpposingIdeas"/>
    <dgm:cxn modelId="{51B45317-1694-4B7A-87CA-1A2EEAAF9811}" type="presParOf" srcId="{DBEC29C6-BCD1-4F86-8070-EB064A7D2CA2}" destId="{312C7957-AC95-47BD-B179-C753F437C1C9}" srcOrd="3" destOrd="0" presId="urn:microsoft.com/office/officeart/2009/3/layout/OpposingIdeas"/>
    <dgm:cxn modelId="{A9639C3B-7B7A-478D-9A2B-1F120EE4C15E}" type="presParOf" srcId="{DBEC29C6-BCD1-4F86-8070-EB064A7D2CA2}" destId="{49DDDDAB-E9B9-4EB4-88E8-1DE660D18154}" srcOrd="4" destOrd="0" presId="urn:microsoft.com/office/officeart/2009/3/layout/OpposingIdeas"/>
    <dgm:cxn modelId="{84CCB6E0-8316-4069-8432-FBEF848E3947}" type="presParOf" srcId="{DBEC29C6-BCD1-4F86-8070-EB064A7D2CA2}" destId="{ED88B3A1-AD59-4DB1-A9C6-2EF6A6B7103F}" srcOrd="5" destOrd="0" presId="urn:microsoft.com/office/officeart/2009/3/layout/OpposingIdeas"/>
    <dgm:cxn modelId="{CCBB9584-CACA-4DA9-946E-A919B252B9F2}" type="presParOf" srcId="{DBEC29C6-BCD1-4F86-8070-EB064A7D2CA2}" destId="{9B8F7180-19C9-49DF-AE65-7A49A64C64CF}" srcOrd="6" destOrd="0" presId="urn:microsoft.com/office/officeart/2009/3/layout/OpposingIdeas"/>
    <dgm:cxn modelId="{54E87711-18EA-40C6-949F-D2D62B3AE5B9}" type="presParOf" srcId="{DBEC29C6-BCD1-4F86-8070-EB064A7D2CA2}" destId="{CC5E5418-3B6E-4773-A5DB-C88D0213410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4858B87-3AEA-4815-ACB0-6F8B3990138D}" type="doc">
      <dgm:prSet loTypeId="urn:microsoft.com/office/officeart/2008/layout/VerticalAccent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2310FAF8-0B35-4A36-B4CE-FAC3342A76B1}">
      <dgm:prSet phldrT="[Texto]"/>
      <dgm:spPr/>
      <dgm:t>
        <a:bodyPr/>
        <a:lstStyle/>
        <a:p>
          <a:r>
            <a:rPr lang="es-MX" dirty="0"/>
            <a:t>1.</a:t>
          </a:r>
        </a:p>
      </dgm:t>
    </dgm:pt>
    <dgm:pt modelId="{867FC764-61B9-4F46-BFE2-D760B2C6A1C9}" type="parTrans" cxnId="{93C92726-99E1-4AF9-9824-17C4A5855C21}">
      <dgm:prSet/>
      <dgm:spPr/>
      <dgm:t>
        <a:bodyPr/>
        <a:lstStyle/>
        <a:p>
          <a:endParaRPr lang="es-MX"/>
        </a:p>
      </dgm:t>
    </dgm:pt>
    <dgm:pt modelId="{007424F9-3721-4727-A490-DF2709A5032D}" type="sibTrans" cxnId="{93C92726-99E1-4AF9-9824-17C4A5855C21}">
      <dgm:prSet/>
      <dgm:spPr/>
      <dgm:t>
        <a:bodyPr/>
        <a:lstStyle/>
        <a:p>
          <a:endParaRPr lang="es-MX"/>
        </a:p>
      </dgm:t>
    </dgm:pt>
    <dgm:pt modelId="{2AD30CCF-44D4-4348-B3D5-A1980BB37959}">
      <dgm:prSet phldrT="[Texto]"/>
      <dgm:spPr>
        <a:solidFill>
          <a:srgbClr val="FFCCFF"/>
        </a:solidFill>
        <a:ln>
          <a:solidFill>
            <a:srgbClr val="FFCCFF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dirty="0"/>
            <a:t>Desaparece el concepto de licencia y se habla de pago por uso(suscripciones)</a:t>
          </a:r>
        </a:p>
      </dgm:t>
    </dgm:pt>
    <dgm:pt modelId="{AA311008-F04D-46AA-9568-EA946E92520C}" type="parTrans" cxnId="{ED1310C0-BCE9-487B-98C7-A6033A1376AA}">
      <dgm:prSet/>
      <dgm:spPr/>
      <dgm:t>
        <a:bodyPr/>
        <a:lstStyle/>
        <a:p>
          <a:endParaRPr lang="es-MX"/>
        </a:p>
      </dgm:t>
    </dgm:pt>
    <dgm:pt modelId="{2DF7FE63-3E7F-4C21-AEF5-55B07038D68F}" type="sibTrans" cxnId="{ED1310C0-BCE9-487B-98C7-A6033A1376AA}">
      <dgm:prSet/>
      <dgm:spPr/>
      <dgm:t>
        <a:bodyPr/>
        <a:lstStyle/>
        <a:p>
          <a:endParaRPr lang="es-MX"/>
        </a:p>
      </dgm:t>
    </dgm:pt>
    <dgm:pt modelId="{E7885BC3-3628-4327-AEAB-2F10F359A5F2}">
      <dgm:prSet phldrT="[Texto]"/>
      <dgm:spPr/>
      <dgm:t>
        <a:bodyPr/>
        <a:lstStyle/>
        <a:p>
          <a:r>
            <a:rPr lang="es-MX" dirty="0"/>
            <a:t>2.</a:t>
          </a:r>
        </a:p>
      </dgm:t>
    </dgm:pt>
    <dgm:pt modelId="{8D3DAF65-19F1-4E3A-9725-572C113A6358}" type="parTrans" cxnId="{0A29ED9B-73AA-4886-A7DF-058A9C489C84}">
      <dgm:prSet/>
      <dgm:spPr/>
      <dgm:t>
        <a:bodyPr/>
        <a:lstStyle/>
        <a:p>
          <a:endParaRPr lang="es-MX"/>
        </a:p>
      </dgm:t>
    </dgm:pt>
    <dgm:pt modelId="{A3F6025E-6E78-49FB-9B26-26DED90E99DA}" type="sibTrans" cxnId="{0A29ED9B-73AA-4886-A7DF-058A9C489C84}">
      <dgm:prSet/>
      <dgm:spPr/>
      <dgm:t>
        <a:bodyPr/>
        <a:lstStyle/>
        <a:p>
          <a:endParaRPr lang="es-MX"/>
        </a:p>
      </dgm:t>
    </dgm:pt>
    <dgm:pt modelId="{4993C714-39EA-42F1-8703-19553263666A}">
      <dgm:prSet phldrT="[Texto]"/>
      <dgm:spPr>
        <a:solidFill>
          <a:srgbClr val="99FFCC"/>
        </a:solidFill>
        <a:ln>
          <a:solidFill>
            <a:srgbClr val="99FFCC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dirty="0"/>
            <a:t>El SW se distribuye en la red y no “in-</a:t>
          </a:r>
          <a:r>
            <a:rPr lang="es-MX" dirty="0" err="1"/>
            <a:t>house</a:t>
          </a:r>
          <a:r>
            <a:rPr lang="es-MX" dirty="0"/>
            <a:t>”</a:t>
          </a:r>
        </a:p>
      </dgm:t>
    </dgm:pt>
    <dgm:pt modelId="{373195BD-1372-49A2-9BD6-461E9D8B0617}" type="parTrans" cxnId="{EB853DEA-E64E-472B-8A5C-D48573DDC1F0}">
      <dgm:prSet/>
      <dgm:spPr/>
      <dgm:t>
        <a:bodyPr/>
        <a:lstStyle/>
        <a:p>
          <a:endParaRPr lang="es-MX"/>
        </a:p>
      </dgm:t>
    </dgm:pt>
    <dgm:pt modelId="{1BE4674B-8925-452A-B868-BCE2A413363D}" type="sibTrans" cxnId="{EB853DEA-E64E-472B-8A5C-D48573DDC1F0}">
      <dgm:prSet/>
      <dgm:spPr/>
      <dgm:t>
        <a:bodyPr/>
        <a:lstStyle/>
        <a:p>
          <a:endParaRPr lang="es-MX"/>
        </a:p>
      </dgm:t>
    </dgm:pt>
    <dgm:pt modelId="{7D87F47F-EFDB-4C82-9EAC-90FC822F1222}">
      <dgm:prSet phldrT="[Texto]"/>
      <dgm:spPr/>
      <dgm:t>
        <a:bodyPr/>
        <a:lstStyle/>
        <a:p>
          <a:r>
            <a:rPr lang="es-MX" dirty="0"/>
            <a:t>3.</a:t>
          </a:r>
        </a:p>
      </dgm:t>
    </dgm:pt>
    <dgm:pt modelId="{198332DB-425D-416A-AA51-06BD7B6BE077}" type="parTrans" cxnId="{FEF8C367-15E6-4D88-8507-6FC2A362A340}">
      <dgm:prSet/>
      <dgm:spPr/>
      <dgm:t>
        <a:bodyPr/>
        <a:lstStyle/>
        <a:p>
          <a:endParaRPr lang="es-MX"/>
        </a:p>
      </dgm:t>
    </dgm:pt>
    <dgm:pt modelId="{DE310FAF-4155-4BAC-9014-C7688D024209}" type="sibTrans" cxnId="{FEF8C367-15E6-4D88-8507-6FC2A362A340}">
      <dgm:prSet/>
      <dgm:spPr/>
      <dgm:t>
        <a:bodyPr/>
        <a:lstStyle/>
        <a:p>
          <a:endParaRPr lang="es-MX"/>
        </a:p>
      </dgm:t>
    </dgm:pt>
    <dgm:pt modelId="{027B104F-A43E-41C4-B5B3-6663AEEBBCFE}">
      <dgm:prSet phldrT="[Texto]"/>
      <dgm:spPr>
        <a:solidFill>
          <a:srgbClr val="FFCCFF"/>
        </a:solidFill>
        <a:ln>
          <a:solidFill>
            <a:srgbClr val="FFCCFF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b="0" dirty="0"/>
            <a:t>Las aplicaciones están </a:t>
          </a:r>
          <a:r>
            <a:rPr lang="es-MX" b="0" dirty="0" err="1"/>
            <a:t>hosteadas</a:t>
          </a:r>
          <a:r>
            <a:rPr lang="es-MX" b="0" dirty="0"/>
            <a:t> para dar servicio a múltiples clientes</a:t>
          </a:r>
        </a:p>
      </dgm:t>
    </dgm:pt>
    <dgm:pt modelId="{83EB01B4-41C3-4D19-959E-0A1356D01E11}" type="parTrans" cxnId="{FB4F9269-4B33-49EB-920C-053A91A2488A}">
      <dgm:prSet/>
      <dgm:spPr/>
      <dgm:t>
        <a:bodyPr/>
        <a:lstStyle/>
        <a:p>
          <a:endParaRPr lang="es-MX"/>
        </a:p>
      </dgm:t>
    </dgm:pt>
    <dgm:pt modelId="{3B8811FF-2F36-4E51-A62E-22A9CB25BDCC}" type="sibTrans" cxnId="{FB4F9269-4B33-49EB-920C-053A91A2488A}">
      <dgm:prSet/>
      <dgm:spPr/>
      <dgm:t>
        <a:bodyPr/>
        <a:lstStyle/>
        <a:p>
          <a:endParaRPr lang="es-MX"/>
        </a:p>
      </dgm:t>
    </dgm:pt>
    <dgm:pt modelId="{FB4CE140-CBCA-4AB4-9166-33E6B1FCDF97}">
      <dgm:prSet phldrT="[Texto]"/>
      <dgm:spPr/>
      <dgm:t>
        <a:bodyPr/>
        <a:lstStyle/>
        <a:p>
          <a:r>
            <a:rPr lang="es-MX" b="0" dirty="0"/>
            <a:t>4.</a:t>
          </a:r>
        </a:p>
      </dgm:t>
    </dgm:pt>
    <dgm:pt modelId="{91B06323-39EE-4A39-8813-D1EFA3CFCAE8}" type="parTrans" cxnId="{8F50278C-9F8A-4917-B096-70BDFCC59FB8}">
      <dgm:prSet/>
      <dgm:spPr/>
      <dgm:t>
        <a:bodyPr/>
        <a:lstStyle/>
        <a:p>
          <a:endParaRPr lang="es-MX"/>
        </a:p>
      </dgm:t>
    </dgm:pt>
    <dgm:pt modelId="{A6D3ABCD-C987-4C83-8179-1618AADC4ABC}" type="sibTrans" cxnId="{8F50278C-9F8A-4917-B096-70BDFCC59FB8}">
      <dgm:prSet/>
      <dgm:spPr/>
      <dgm:t>
        <a:bodyPr/>
        <a:lstStyle/>
        <a:p>
          <a:endParaRPr lang="es-MX"/>
        </a:p>
      </dgm:t>
    </dgm:pt>
    <dgm:pt modelId="{CCD4F7F3-1456-4063-9685-A5B969909EE4}">
      <dgm:prSet phldrT="[Texto]"/>
      <dgm:spPr>
        <a:solidFill>
          <a:srgbClr val="99FFCC"/>
        </a:solidFill>
        <a:ln>
          <a:solidFill>
            <a:srgbClr val="99FFCC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dirty="0"/>
            <a:t>Al estar </a:t>
          </a:r>
          <a:r>
            <a:rPr lang="es-MX" dirty="0" err="1"/>
            <a:t>hosteada</a:t>
          </a:r>
          <a:r>
            <a:rPr lang="es-MX" dirty="0"/>
            <a:t> permite que sea pública y muchas empresas puedan suscribirse</a:t>
          </a:r>
          <a:endParaRPr lang="es-MX" b="0" dirty="0"/>
        </a:p>
      </dgm:t>
    </dgm:pt>
    <dgm:pt modelId="{1CD54584-8262-463E-8CB3-3BB9859A5F51}" type="parTrans" cxnId="{B98AF3D9-C82E-4D60-9E24-10712C4BF869}">
      <dgm:prSet/>
      <dgm:spPr/>
      <dgm:t>
        <a:bodyPr/>
        <a:lstStyle/>
        <a:p>
          <a:endParaRPr lang="es-MX"/>
        </a:p>
      </dgm:t>
    </dgm:pt>
    <dgm:pt modelId="{943A591A-FEA8-4B6E-A3CC-BA518F7E1917}" type="sibTrans" cxnId="{B98AF3D9-C82E-4D60-9E24-10712C4BF869}">
      <dgm:prSet/>
      <dgm:spPr/>
      <dgm:t>
        <a:bodyPr/>
        <a:lstStyle/>
        <a:p>
          <a:endParaRPr lang="es-MX"/>
        </a:p>
      </dgm:t>
    </dgm:pt>
    <dgm:pt modelId="{7BE13AE1-80E7-4042-8C9E-D95756D47458}">
      <dgm:prSet phldrT="[Texto]"/>
      <dgm:spPr/>
      <dgm:t>
        <a:bodyPr/>
        <a:lstStyle/>
        <a:p>
          <a:r>
            <a:rPr lang="es-MX" b="0" dirty="0"/>
            <a:t>5.</a:t>
          </a:r>
        </a:p>
      </dgm:t>
    </dgm:pt>
    <dgm:pt modelId="{F9FB9014-BE71-4F25-938B-DA622AAD9B53}" type="parTrans" cxnId="{0AEBFC46-A4AB-41A0-AD44-2DA4D88E2268}">
      <dgm:prSet/>
      <dgm:spPr/>
      <dgm:t>
        <a:bodyPr/>
        <a:lstStyle/>
        <a:p>
          <a:endParaRPr lang="es-MX"/>
        </a:p>
      </dgm:t>
    </dgm:pt>
    <dgm:pt modelId="{4507C9CD-D66B-4E78-B976-7A518E6DF9B1}" type="sibTrans" cxnId="{0AEBFC46-A4AB-41A0-AD44-2DA4D88E2268}">
      <dgm:prSet/>
      <dgm:spPr/>
      <dgm:t>
        <a:bodyPr/>
        <a:lstStyle/>
        <a:p>
          <a:endParaRPr lang="es-MX"/>
        </a:p>
      </dgm:t>
    </dgm:pt>
    <dgm:pt modelId="{43A0A9CF-ECDE-46A0-96AD-89E861A16390}">
      <dgm:prSet phldrT="[Texto]"/>
      <dgm:spPr>
        <a:solidFill>
          <a:srgbClr val="FFCCFF"/>
        </a:solidFill>
        <a:ln>
          <a:solidFill>
            <a:srgbClr val="FFCCFF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dirty="0"/>
            <a:t>Es un modelo descentralizado de uso de aplicaciones SW que permite escalabilidad sin límite</a:t>
          </a:r>
          <a:endParaRPr lang="es-MX" b="0" dirty="0"/>
        </a:p>
      </dgm:t>
    </dgm:pt>
    <dgm:pt modelId="{17EF12FF-F7E3-4D32-A5E7-F62F8E257382}" type="parTrans" cxnId="{7D28CFEB-32CB-4A9B-B1E4-57FED50572C1}">
      <dgm:prSet/>
      <dgm:spPr/>
      <dgm:t>
        <a:bodyPr/>
        <a:lstStyle/>
        <a:p>
          <a:endParaRPr lang="es-MX"/>
        </a:p>
      </dgm:t>
    </dgm:pt>
    <dgm:pt modelId="{A501D92F-1950-496C-92E1-468AA77CF064}" type="sibTrans" cxnId="{7D28CFEB-32CB-4A9B-B1E4-57FED50572C1}">
      <dgm:prSet/>
      <dgm:spPr/>
      <dgm:t>
        <a:bodyPr/>
        <a:lstStyle/>
        <a:p>
          <a:endParaRPr lang="es-MX"/>
        </a:p>
      </dgm:t>
    </dgm:pt>
    <dgm:pt modelId="{C8A92CF2-0F49-488E-B733-89E1DC285A81}" type="pres">
      <dgm:prSet presAssocID="{74858B87-3AEA-4815-ACB0-6F8B3990138D}" presName="Name0" presStyleCnt="0">
        <dgm:presLayoutVars>
          <dgm:chMax/>
          <dgm:chPref/>
          <dgm:dir/>
        </dgm:presLayoutVars>
      </dgm:prSet>
      <dgm:spPr/>
    </dgm:pt>
    <dgm:pt modelId="{D141F8B7-0860-4115-B214-4F58C7D59132}" type="pres">
      <dgm:prSet presAssocID="{2310FAF8-0B35-4A36-B4CE-FAC3342A76B1}" presName="parenttextcomposite" presStyleCnt="0"/>
      <dgm:spPr/>
    </dgm:pt>
    <dgm:pt modelId="{6B9F8216-73B6-4569-918E-540DC329B5F9}" type="pres">
      <dgm:prSet presAssocID="{2310FAF8-0B35-4A36-B4CE-FAC3342A76B1}" presName="parenttext" presStyleLbl="revTx" presStyleIdx="0" presStyleCnt="5">
        <dgm:presLayoutVars>
          <dgm:chMax/>
          <dgm:chPref val="2"/>
          <dgm:bulletEnabled val="1"/>
        </dgm:presLayoutVars>
      </dgm:prSet>
      <dgm:spPr/>
    </dgm:pt>
    <dgm:pt modelId="{AD7EEDCA-16C7-4C8A-A4CF-B00E243C4A65}" type="pres">
      <dgm:prSet presAssocID="{2310FAF8-0B35-4A36-B4CE-FAC3342A76B1}" presName="composite" presStyleCnt="0"/>
      <dgm:spPr/>
    </dgm:pt>
    <dgm:pt modelId="{896E9534-D02A-4008-A535-67C96A6F510F}" type="pres">
      <dgm:prSet presAssocID="{2310FAF8-0B35-4A36-B4CE-FAC3342A76B1}" presName="chevron1" presStyleLbl="alignNode1" presStyleIdx="0" presStyleCnt="35"/>
      <dgm:spPr>
        <a:gradFill rotWithShape="0">
          <a:gsLst>
            <a:gs pos="0">
              <a:srgbClr val="3333CC"/>
            </a:gs>
            <a:gs pos="78000">
              <a:srgbClr val="3333CC"/>
            </a:gs>
          </a:gsLst>
        </a:gradFill>
        <a:ln>
          <a:solidFill>
            <a:srgbClr val="3333CC"/>
          </a:solidFill>
        </a:ln>
      </dgm:spPr>
    </dgm:pt>
    <dgm:pt modelId="{2645CAE6-2475-4DFB-9E42-58FA75025F48}" type="pres">
      <dgm:prSet presAssocID="{2310FAF8-0B35-4A36-B4CE-FAC3342A76B1}" presName="chevron2" presStyleLbl="alignNode1" presStyleIdx="1" presStyleCnt="35"/>
      <dgm:spPr>
        <a:gradFill rotWithShape="0">
          <a:gsLst>
            <a:gs pos="0">
              <a:srgbClr val="6600FF"/>
            </a:gs>
            <a:gs pos="78000">
              <a:srgbClr val="6600FF"/>
            </a:gs>
          </a:gsLst>
        </a:gradFill>
        <a:ln>
          <a:solidFill>
            <a:srgbClr val="3333CC"/>
          </a:solidFill>
        </a:ln>
      </dgm:spPr>
    </dgm:pt>
    <dgm:pt modelId="{EA7815FE-DA90-44A5-AFDA-04C50837C810}" type="pres">
      <dgm:prSet presAssocID="{2310FAF8-0B35-4A36-B4CE-FAC3342A76B1}" presName="chevron3" presStyleLbl="alignNode1" presStyleIdx="2" presStyleCnt="35"/>
      <dgm:spPr>
        <a:gradFill rotWithShape="0">
          <a:gsLst>
            <a:gs pos="0">
              <a:srgbClr val="6600CC"/>
            </a:gs>
            <a:gs pos="78000">
              <a:srgbClr val="6600CC"/>
            </a:gs>
          </a:gsLst>
        </a:gradFill>
        <a:ln>
          <a:solidFill>
            <a:srgbClr val="3333CC"/>
          </a:solidFill>
        </a:ln>
      </dgm:spPr>
    </dgm:pt>
    <dgm:pt modelId="{24C2FAEC-863A-4C67-A440-CC72F68BC447}" type="pres">
      <dgm:prSet presAssocID="{2310FAF8-0B35-4A36-B4CE-FAC3342A76B1}" presName="chevron4" presStyleLbl="alignNode1" presStyleIdx="3" presStyleCnt="35"/>
      <dgm:spPr>
        <a:gradFill rotWithShape="0">
          <a:gsLst>
            <a:gs pos="0">
              <a:srgbClr val="CC0066"/>
            </a:gs>
            <a:gs pos="78000">
              <a:srgbClr val="CC0066"/>
            </a:gs>
          </a:gsLst>
        </a:gradFill>
      </dgm:spPr>
    </dgm:pt>
    <dgm:pt modelId="{3AABAA6A-0644-4F57-93CF-2536A36DC79E}" type="pres">
      <dgm:prSet presAssocID="{2310FAF8-0B35-4A36-B4CE-FAC3342A76B1}" presName="chevron5" presStyleLbl="alignNode1" presStyleIdx="4" presStyleCnt="35"/>
      <dgm:spPr>
        <a:gradFill rotWithShape="0">
          <a:gsLst>
            <a:gs pos="0">
              <a:srgbClr val="FF0066"/>
            </a:gs>
            <a:gs pos="78000">
              <a:srgbClr val="FF0066"/>
            </a:gs>
          </a:gsLst>
        </a:gradFill>
      </dgm:spPr>
    </dgm:pt>
    <dgm:pt modelId="{66DBAC41-FFB7-4F80-83B5-2FD29145AE30}" type="pres">
      <dgm:prSet presAssocID="{2310FAF8-0B35-4A36-B4CE-FAC3342A76B1}" presName="chevron6" presStyleLbl="alignNode1" presStyleIdx="5" presStyleCnt="35"/>
      <dgm:spPr>
        <a:gradFill rotWithShape="0">
          <a:gsLst>
            <a:gs pos="0">
              <a:srgbClr val="FF3399"/>
            </a:gs>
            <a:gs pos="78000">
              <a:srgbClr val="FF3399"/>
            </a:gs>
          </a:gsLst>
        </a:gradFill>
      </dgm:spPr>
    </dgm:pt>
    <dgm:pt modelId="{CE8B11D0-4B61-4F94-A036-CD3DC21A53BE}" type="pres">
      <dgm:prSet presAssocID="{2310FAF8-0B35-4A36-B4CE-FAC3342A76B1}" presName="chevron7" presStyleLbl="alignNode1" presStyleIdx="6" presStyleCnt="35"/>
      <dgm:spPr>
        <a:gradFill rotWithShape="0">
          <a:gsLst>
            <a:gs pos="0">
              <a:srgbClr val="FF00FF"/>
            </a:gs>
            <a:gs pos="78000">
              <a:srgbClr val="FF00FF"/>
            </a:gs>
          </a:gsLst>
        </a:gradFill>
        <a:ln>
          <a:solidFill>
            <a:srgbClr val="FF00FF"/>
          </a:solidFill>
        </a:ln>
      </dgm:spPr>
    </dgm:pt>
    <dgm:pt modelId="{7598B04D-8C53-43A8-9697-CEA2C31FB727}" type="pres">
      <dgm:prSet presAssocID="{2310FAF8-0B35-4A36-B4CE-FAC3342A76B1}" presName="childtext" presStyleLbl="solidFgAcc1" presStyleIdx="0" presStyleCnt="5">
        <dgm:presLayoutVars>
          <dgm:chMax/>
          <dgm:chPref val="0"/>
          <dgm:bulletEnabled val="1"/>
        </dgm:presLayoutVars>
      </dgm:prSet>
      <dgm:spPr/>
    </dgm:pt>
    <dgm:pt modelId="{E380949C-1254-4F7F-A6B7-AF727BADD1A2}" type="pres">
      <dgm:prSet presAssocID="{007424F9-3721-4727-A490-DF2709A5032D}" presName="sibTrans" presStyleCnt="0"/>
      <dgm:spPr/>
    </dgm:pt>
    <dgm:pt modelId="{08A8E9C5-1BC0-4CE5-822F-156711070733}" type="pres">
      <dgm:prSet presAssocID="{E7885BC3-3628-4327-AEAB-2F10F359A5F2}" presName="parenttextcomposite" presStyleCnt="0"/>
      <dgm:spPr/>
    </dgm:pt>
    <dgm:pt modelId="{470E3B5A-BDA2-4335-9448-AD1415317DDF}" type="pres">
      <dgm:prSet presAssocID="{E7885BC3-3628-4327-AEAB-2F10F359A5F2}" presName="parenttext" presStyleLbl="revTx" presStyleIdx="1" presStyleCnt="5">
        <dgm:presLayoutVars>
          <dgm:chMax/>
          <dgm:chPref val="2"/>
          <dgm:bulletEnabled val="1"/>
        </dgm:presLayoutVars>
      </dgm:prSet>
      <dgm:spPr/>
    </dgm:pt>
    <dgm:pt modelId="{E53F52C9-61A5-4A5D-BF61-0F6AF9D6A5A7}" type="pres">
      <dgm:prSet presAssocID="{E7885BC3-3628-4327-AEAB-2F10F359A5F2}" presName="composite" presStyleCnt="0"/>
      <dgm:spPr/>
    </dgm:pt>
    <dgm:pt modelId="{63959282-8E2C-46BC-A641-6FE229028DD9}" type="pres">
      <dgm:prSet presAssocID="{E7885BC3-3628-4327-AEAB-2F10F359A5F2}" presName="chevron1" presStyleLbl="alignNode1" presStyleIdx="7" presStyleCnt="35"/>
      <dgm:spPr>
        <a:gradFill rotWithShape="0">
          <a:gsLst>
            <a:gs pos="0">
              <a:srgbClr val="3333CC"/>
            </a:gs>
            <a:gs pos="78000">
              <a:srgbClr val="3333CC"/>
            </a:gs>
          </a:gsLst>
        </a:gradFill>
        <a:ln>
          <a:solidFill>
            <a:srgbClr val="3333CC"/>
          </a:solidFill>
        </a:ln>
      </dgm:spPr>
    </dgm:pt>
    <dgm:pt modelId="{E2F6BBDF-2908-4AD5-9B16-CA4784E15AD7}" type="pres">
      <dgm:prSet presAssocID="{E7885BC3-3628-4327-AEAB-2F10F359A5F2}" presName="chevron2" presStyleLbl="alignNode1" presStyleIdx="8" presStyleCnt="35"/>
      <dgm:spPr>
        <a:gradFill rotWithShape="0">
          <a:gsLst>
            <a:gs pos="0">
              <a:srgbClr val="6600FF"/>
            </a:gs>
            <a:gs pos="78000">
              <a:srgbClr val="6600FF"/>
            </a:gs>
          </a:gsLst>
        </a:gradFill>
        <a:ln>
          <a:solidFill>
            <a:srgbClr val="3333CC"/>
          </a:solidFill>
        </a:ln>
      </dgm:spPr>
    </dgm:pt>
    <dgm:pt modelId="{A2F5B6F8-CA2A-4AA9-8512-F97E9954F347}" type="pres">
      <dgm:prSet presAssocID="{E7885BC3-3628-4327-AEAB-2F10F359A5F2}" presName="chevron3" presStyleLbl="alignNode1" presStyleIdx="9" presStyleCnt="35"/>
      <dgm:spPr>
        <a:gradFill rotWithShape="0">
          <a:gsLst>
            <a:gs pos="0">
              <a:srgbClr val="6600CC"/>
            </a:gs>
            <a:gs pos="78000">
              <a:srgbClr val="6600CC"/>
            </a:gs>
          </a:gsLst>
        </a:gradFill>
      </dgm:spPr>
    </dgm:pt>
    <dgm:pt modelId="{11F3B079-F4A5-4262-98B8-74A991BF4285}" type="pres">
      <dgm:prSet presAssocID="{E7885BC3-3628-4327-AEAB-2F10F359A5F2}" presName="chevron4" presStyleLbl="alignNode1" presStyleIdx="10" presStyleCnt="35"/>
      <dgm:spPr>
        <a:gradFill rotWithShape="0">
          <a:gsLst>
            <a:gs pos="0">
              <a:srgbClr val="9933FF"/>
            </a:gs>
            <a:gs pos="78000">
              <a:srgbClr val="9933FF"/>
            </a:gs>
          </a:gsLst>
        </a:gradFill>
      </dgm:spPr>
    </dgm:pt>
    <dgm:pt modelId="{21FD51C5-D9B0-476E-BC7E-33C7EE4FC404}" type="pres">
      <dgm:prSet presAssocID="{E7885BC3-3628-4327-AEAB-2F10F359A5F2}" presName="chevron5" presStyleLbl="alignNode1" presStyleIdx="11" presStyleCnt="35"/>
      <dgm:spPr>
        <a:gradFill rotWithShape="0">
          <a:gsLst>
            <a:gs pos="0">
              <a:srgbClr val="00B0F0"/>
            </a:gs>
            <a:gs pos="78000">
              <a:srgbClr val="00B0F0"/>
            </a:gs>
          </a:gsLst>
        </a:gradFill>
        <a:ln>
          <a:solidFill>
            <a:srgbClr val="00B0F0"/>
          </a:solidFill>
        </a:ln>
      </dgm:spPr>
    </dgm:pt>
    <dgm:pt modelId="{E95EE2A4-E57A-4288-878D-91CE78C906D9}" type="pres">
      <dgm:prSet presAssocID="{E7885BC3-3628-4327-AEAB-2F10F359A5F2}" presName="chevron6" presStyleLbl="alignNode1" presStyleIdx="12" presStyleCnt="35"/>
      <dgm:spPr>
        <a:gradFill rotWithShape="0">
          <a:gsLst>
            <a:gs pos="0">
              <a:srgbClr val="00FF99"/>
            </a:gs>
            <a:gs pos="78000">
              <a:srgbClr val="00FF99"/>
            </a:gs>
          </a:gsLst>
        </a:gradFill>
        <a:ln>
          <a:solidFill>
            <a:srgbClr val="99FFCC"/>
          </a:solidFill>
        </a:ln>
      </dgm:spPr>
    </dgm:pt>
    <dgm:pt modelId="{6D6EA896-82C5-44E1-8369-DCE8662F8342}" type="pres">
      <dgm:prSet presAssocID="{E7885BC3-3628-4327-AEAB-2F10F359A5F2}" presName="chevron7" presStyleLbl="alignNode1" presStyleIdx="13" presStyleCnt="35"/>
      <dgm:spPr>
        <a:gradFill rotWithShape="0">
          <a:gsLst>
            <a:gs pos="0">
              <a:srgbClr val="99FF33"/>
            </a:gs>
            <a:gs pos="78000">
              <a:srgbClr val="99FF33"/>
            </a:gs>
          </a:gsLst>
        </a:gradFill>
        <a:ln>
          <a:solidFill>
            <a:srgbClr val="99FF33"/>
          </a:solidFill>
        </a:ln>
      </dgm:spPr>
    </dgm:pt>
    <dgm:pt modelId="{A54B3921-197C-48CC-A520-087DE8A5E3B7}" type="pres">
      <dgm:prSet presAssocID="{E7885BC3-3628-4327-AEAB-2F10F359A5F2}" presName="childtext" presStyleLbl="solidFgAcc1" presStyleIdx="1" presStyleCnt="5">
        <dgm:presLayoutVars>
          <dgm:chMax/>
          <dgm:chPref val="0"/>
          <dgm:bulletEnabled val="1"/>
        </dgm:presLayoutVars>
      </dgm:prSet>
      <dgm:spPr/>
    </dgm:pt>
    <dgm:pt modelId="{AD00C369-D85E-4574-B0BD-0099B6D03B0F}" type="pres">
      <dgm:prSet presAssocID="{A3F6025E-6E78-49FB-9B26-26DED90E99DA}" presName="sibTrans" presStyleCnt="0"/>
      <dgm:spPr/>
    </dgm:pt>
    <dgm:pt modelId="{0530EA76-8BBF-4AB4-8F16-9C3D8BFE6F88}" type="pres">
      <dgm:prSet presAssocID="{7D87F47F-EFDB-4C82-9EAC-90FC822F1222}" presName="parenttextcomposite" presStyleCnt="0"/>
      <dgm:spPr/>
    </dgm:pt>
    <dgm:pt modelId="{928F5AB0-FF96-4789-9F26-13366B3D9EA0}" type="pres">
      <dgm:prSet presAssocID="{7D87F47F-EFDB-4C82-9EAC-90FC822F1222}" presName="parenttext" presStyleLbl="revTx" presStyleIdx="2" presStyleCnt="5">
        <dgm:presLayoutVars>
          <dgm:chMax/>
          <dgm:chPref val="2"/>
          <dgm:bulletEnabled val="1"/>
        </dgm:presLayoutVars>
      </dgm:prSet>
      <dgm:spPr/>
    </dgm:pt>
    <dgm:pt modelId="{9C113A2A-4D35-4F82-80AC-C86E1CDED816}" type="pres">
      <dgm:prSet presAssocID="{7D87F47F-EFDB-4C82-9EAC-90FC822F1222}" presName="composite" presStyleCnt="0"/>
      <dgm:spPr/>
    </dgm:pt>
    <dgm:pt modelId="{58861A6C-5215-453C-A235-B1958A6E04A7}" type="pres">
      <dgm:prSet presAssocID="{7D87F47F-EFDB-4C82-9EAC-90FC822F1222}" presName="chevron1" presStyleLbl="alignNode1" presStyleIdx="14" presStyleCnt="35"/>
      <dgm:spPr>
        <a:gradFill rotWithShape="0">
          <a:gsLst>
            <a:gs pos="0">
              <a:srgbClr val="6600CC"/>
            </a:gs>
            <a:gs pos="78000">
              <a:srgbClr val="6600CC"/>
            </a:gs>
          </a:gsLst>
        </a:gradFill>
      </dgm:spPr>
    </dgm:pt>
    <dgm:pt modelId="{4C271E32-AA19-4939-9723-9EE65E70C363}" type="pres">
      <dgm:prSet presAssocID="{7D87F47F-EFDB-4C82-9EAC-90FC822F1222}" presName="chevron2" presStyleLbl="alignNode1" presStyleIdx="15" presStyleCnt="35"/>
      <dgm:spPr>
        <a:gradFill rotWithShape="0">
          <a:gsLst>
            <a:gs pos="0">
              <a:srgbClr val="6600FF"/>
            </a:gs>
            <a:gs pos="78000">
              <a:srgbClr val="6600FF"/>
            </a:gs>
          </a:gsLst>
        </a:gradFill>
      </dgm:spPr>
    </dgm:pt>
    <dgm:pt modelId="{84F3F0C2-18B0-47CE-A6C2-6D6FF07802C0}" type="pres">
      <dgm:prSet presAssocID="{7D87F47F-EFDB-4C82-9EAC-90FC822F1222}" presName="chevron3" presStyleLbl="alignNode1" presStyleIdx="16" presStyleCnt="35"/>
      <dgm:spPr>
        <a:gradFill rotWithShape="0">
          <a:gsLst>
            <a:gs pos="0">
              <a:srgbClr val="9933FF"/>
            </a:gs>
            <a:gs pos="78000">
              <a:srgbClr val="9933FF"/>
            </a:gs>
          </a:gsLst>
        </a:gradFill>
        <a:ln>
          <a:solidFill>
            <a:srgbClr val="9933FF"/>
          </a:solidFill>
        </a:ln>
      </dgm:spPr>
    </dgm:pt>
    <dgm:pt modelId="{71183E2E-FE9B-42E5-A4BE-89FB13D4438B}" type="pres">
      <dgm:prSet presAssocID="{7D87F47F-EFDB-4C82-9EAC-90FC822F1222}" presName="chevron4" presStyleLbl="alignNode1" presStyleIdx="17" presStyleCnt="35"/>
      <dgm:spPr>
        <a:gradFill rotWithShape="0">
          <a:gsLst>
            <a:gs pos="0">
              <a:srgbClr val="CC0066"/>
            </a:gs>
            <a:gs pos="78000">
              <a:srgbClr val="CC0066"/>
            </a:gs>
          </a:gsLst>
        </a:gradFill>
      </dgm:spPr>
    </dgm:pt>
    <dgm:pt modelId="{10C81DC4-03A3-475D-BCBC-E6790B9D19FF}" type="pres">
      <dgm:prSet presAssocID="{7D87F47F-EFDB-4C82-9EAC-90FC822F1222}" presName="chevron5" presStyleLbl="alignNode1" presStyleIdx="18" presStyleCnt="35"/>
      <dgm:spPr>
        <a:gradFill rotWithShape="0">
          <a:gsLst>
            <a:gs pos="0">
              <a:srgbClr val="FF0066"/>
            </a:gs>
            <a:gs pos="78000">
              <a:srgbClr val="FF0066"/>
            </a:gs>
          </a:gsLst>
        </a:gradFill>
      </dgm:spPr>
    </dgm:pt>
    <dgm:pt modelId="{9F9E72DF-A923-41C2-BC18-4CD4D316BE19}" type="pres">
      <dgm:prSet presAssocID="{7D87F47F-EFDB-4C82-9EAC-90FC822F1222}" presName="chevron6" presStyleLbl="alignNode1" presStyleIdx="19" presStyleCnt="35"/>
      <dgm:spPr>
        <a:gradFill rotWithShape="0">
          <a:gsLst>
            <a:gs pos="0">
              <a:srgbClr val="FF3399"/>
            </a:gs>
            <a:gs pos="78000">
              <a:srgbClr val="FF3399"/>
            </a:gs>
          </a:gsLst>
        </a:gradFill>
      </dgm:spPr>
    </dgm:pt>
    <dgm:pt modelId="{8EF33472-2279-47B1-A4A3-3DE88B02703E}" type="pres">
      <dgm:prSet presAssocID="{7D87F47F-EFDB-4C82-9EAC-90FC822F1222}" presName="chevron7" presStyleLbl="alignNode1" presStyleIdx="20" presStyleCnt="35"/>
      <dgm:spPr>
        <a:gradFill rotWithShape="0">
          <a:gsLst>
            <a:gs pos="0">
              <a:srgbClr val="FF00FF"/>
            </a:gs>
            <a:gs pos="78000">
              <a:srgbClr val="FF00FF"/>
            </a:gs>
          </a:gsLst>
        </a:gradFill>
        <a:ln>
          <a:solidFill>
            <a:srgbClr val="FF00FF"/>
          </a:solidFill>
        </a:ln>
      </dgm:spPr>
    </dgm:pt>
    <dgm:pt modelId="{97D047B1-6293-416C-95F8-1DE173C01B64}" type="pres">
      <dgm:prSet presAssocID="{7D87F47F-EFDB-4C82-9EAC-90FC822F1222}" presName="childtext" presStyleLbl="solidFgAcc1" presStyleIdx="2" presStyleCnt="5">
        <dgm:presLayoutVars>
          <dgm:chMax/>
          <dgm:chPref val="0"/>
          <dgm:bulletEnabled val="1"/>
        </dgm:presLayoutVars>
      </dgm:prSet>
      <dgm:spPr/>
    </dgm:pt>
    <dgm:pt modelId="{51CE4EC4-AB50-45A9-9379-3658019ACDE3}" type="pres">
      <dgm:prSet presAssocID="{DE310FAF-4155-4BAC-9014-C7688D024209}" presName="sibTrans" presStyleCnt="0"/>
      <dgm:spPr/>
    </dgm:pt>
    <dgm:pt modelId="{5220D836-1AD4-45E0-93D2-3BDD267EEAA1}" type="pres">
      <dgm:prSet presAssocID="{FB4CE140-CBCA-4AB4-9166-33E6B1FCDF97}" presName="parenttextcomposite" presStyleCnt="0"/>
      <dgm:spPr/>
    </dgm:pt>
    <dgm:pt modelId="{B57F3F82-41A9-4E2B-86AC-0BC4FEC04B12}" type="pres">
      <dgm:prSet presAssocID="{FB4CE140-CBCA-4AB4-9166-33E6B1FCDF97}" presName="parenttext" presStyleLbl="revTx" presStyleIdx="3" presStyleCnt="5">
        <dgm:presLayoutVars>
          <dgm:chMax/>
          <dgm:chPref val="2"/>
          <dgm:bulletEnabled val="1"/>
        </dgm:presLayoutVars>
      </dgm:prSet>
      <dgm:spPr/>
    </dgm:pt>
    <dgm:pt modelId="{30008E6E-BA91-4225-BFAD-2B4D6399894B}" type="pres">
      <dgm:prSet presAssocID="{FB4CE140-CBCA-4AB4-9166-33E6B1FCDF97}" presName="composite" presStyleCnt="0"/>
      <dgm:spPr/>
    </dgm:pt>
    <dgm:pt modelId="{222C3A7E-88E4-4B21-B32B-FEACC8405A09}" type="pres">
      <dgm:prSet presAssocID="{FB4CE140-CBCA-4AB4-9166-33E6B1FCDF97}" presName="chevron1" presStyleLbl="alignNode1" presStyleIdx="21" presStyleCnt="35"/>
      <dgm:spPr>
        <a:gradFill rotWithShape="0">
          <a:gsLst>
            <a:gs pos="0">
              <a:srgbClr val="3333CC"/>
            </a:gs>
            <a:gs pos="78000">
              <a:srgbClr val="3333CC"/>
            </a:gs>
          </a:gsLst>
        </a:gradFill>
        <a:ln>
          <a:solidFill>
            <a:srgbClr val="3333CC"/>
          </a:solidFill>
        </a:ln>
      </dgm:spPr>
    </dgm:pt>
    <dgm:pt modelId="{2A9BD7C1-2F00-48D4-923E-EF5245740835}" type="pres">
      <dgm:prSet presAssocID="{FB4CE140-CBCA-4AB4-9166-33E6B1FCDF97}" presName="chevron2" presStyleLbl="alignNode1" presStyleIdx="22" presStyleCnt="35"/>
      <dgm:spPr>
        <a:gradFill rotWithShape="0">
          <a:gsLst>
            <a:gs pos="0">
              <a:srgbClr val="6600CC"/>
            </a:gs>
            <a:gs pos="78000">
              <a:srgbClr val="6600CC"/>
            </a:gs>
          </a:gsLst>
        </a:gradFill>
        <a:ln>
          <a:solidFill>
            <a:srgbClr val="3333CC"/>
          </a:solidFill>
        </a:ln>
      </dgm:spPr>
    </dgm:pt>
    <dgm:pt modelId="{4784669B-E69F-412C-9E4D-6952D2D7CECA}" type="pres">
      <dgm:prSet presAssocID="{FB4CE140-CBCA-4AB4-9166-33E6B1FCDF97}" presName="chevron3" presStyleLbl="alignNode1" presStyleIdx="23" presStyleCnt="35"/>
      <dgm:spPr>
        <a:gradFill rotWithShape="0">
          <a:gsLst>
            <a:gs pos="0">
              <a:srgbClr val="6600FF"/>
            </a:gs>
            <a:gs pos="78000">
              <a:srgbClr val="6600FF"/>
            </a:gs>
          </a:gsLst>
        </a:gradFill>
        <a:ln>
          <a:solidFill>
            <a:srgbClr val="9933FF"/>
          </a:solidFill>
        </a:ln>
      </dgm:spPr>
    </dgm:pt>
    <dgm:pt modelId="{30B6113B-EF8D-4C3D-83C2-A39A8B67C4EA}" type="pres">
      <dgm:prSet presAssocID="{FB4CE140-CBCA-4AB4-9166-33E6B1FCDF97}" presName="chevron4" presStyleLbl="alignNode1" presStyleIdx="24" presStyleCnt="35"/>
      <dgm:spPr>
        <a:gradFill rotWithShape="0">
          <a:gsLst>
            <a:gs pos="0">
              <a:srgbClr val="9933FF"/>
            </a:gs>
            <a:gs pos="78000">
              <a:srgbClr val="9933FF"/>
            </a:gs>
          </a:gsLst>
        </a:gradFill>
      </dgm:spPr>
    </dgm:pt>
    <dgm:pt modelId="{9E15D27E-ABB6-4DD6-8F6E-BA5281395093}" type="pres">
      <dgm:prSet presAssocID="{FB4CE140-CBCA-4AB4-9166-33E6B1FCDF97}" presName="chevron5" presStyleLbl="alignNode1" presStyleIdx="25" presStyleCnt="35"/>
      <dgm:spPr>
        <a:gradFill rotWithShape="0">
          <a:gsLst>
            <a:gs pos="0">
              <a:srgbClr val="00B0F0"/>
            </a:gs>
            <a:gs pos="78000">
              <a:srgbClr val="00B0F0"/>
            </a:gs>
          </a:gsLst>
        </a:gradFill>
        <a:ln>
          <a:solidFill>
            <a:srgbClr val="00B0F0"/>
          </a:solidFill>
        </a:ln>
      </dgm:spPr>
    </dgm:pt>
    <dgm:pt modelId="{7520B33A-7E1D-4E7F-8B4B-3B9195F6335E}" type="pres">
      <dgm:prSet presAssocID="{FB4CE140-CBCA-4AB4-9166-33E6B1FCDF97}" presName="chevron6" presStyleLbl="alignNode1" presStyleIdx="26" presStyleCnt="35"/>
      <dgm:spPr>
        <a:gradFill rotWithShape="0">
          <a:gsLst>
            <a:gs pos="0">
              <a:srgbClr val="00FF99"/>
            </a:gs>
            <a:gs pos="78000">
              <a:srgbClr val="00FF99"/>
            </a:gs>
          </a:gsLst>
        </a:gradFill>
        <a:ln>
          <a:solidFill>
            <a:srgbClr val="99FFCC"/>
          </a:solidFill>
        </a:ln>
      </dgm:spPr>
    </dgm:pt>
    <dgm:pt modelId="{4B901CFE-E0F6-4571-9A4C-817A69D35BD2}" type="pres">
      <dgm:prSet presAssocID="{FB4CE140-CBCA-4AB4-9166-33E6B1FCDF97}" presName="chevron7" presStyleLbl="alignNode1" presStyleIdx="27" presStyleCnt="35"/>
      <dgm:spPr>
        <a:gradFill rotWithShape="0">
          <a:gsLst>
            <a:gs pos="0">
              <a:srgbClr val="99FF33"/>
            </a:gs>
            <a:gs pos="78000">
              <a:srgbClr val="99FF33"/>
            </a:gs>
          </a:gsLst>
        </a:gradFill>
        <a:ln>
          <a:solidFill>
            <a:srgbClr val="99FF33"/>
          </a:solidFill>
        </a:ln>
      </dgm:spPr>
    </dgm:pt>
    <dgm:pt modelId="{C0D7DE13-FBAC-4B2F-83FB-CD1241571EA6}" type="pres">
      <dgm:prSet presAssocID="{FB4CE140-CBCA-4AB4-9166-33E6B1FCDF97}" presName="childtext" presStyleLbl="solidFgAcc1" presStyleIdx="3" presStyleCnt="5">
        <dgm:presLayoutVars>
          <dgm:chMax/>
          <dgm:chPref val="0"/>
          <dgm:bulletEnabled val="1"/>
        </dgm:presLayoutVars>
      </dgm:prSet>
      <dgm:spPr/>
    </dgm:pt>
    <dgm:pt modelId="{FF343F9D-5756-451C-86C0-7BDCC438B8D3}" type="pres">
      <dgm:prSet presAssocID="{A6D3ABCD-C987-4C83-8179-1618AADC4ABC}" presName="sibTrans" presStyleCnt="0"/>
      <dgm:spPr/>
    </dgm:pt>
    <dgm:pt modelId="{23BBE372-E9C9-47F0-BB95-4EE277919BD9}" type="pres">
      <dgm:prSet presAssocID="{7BE13AE1-80E7-4042-8C9E-D95756D47458}" presName="parenttextcomposite" presStyleCnt="0"/>
      <dgm:spPr/>
    </dgm:pt>
    <dgm:pt modelId="{4F7D59AC-43A1-4F2B-816F-FA8F3FB759E6}" type="pres">
      <dgm:prSet presAssocID="{7BE13AE1-80E7-4042-8C9E-D95756D47458}" presName="parenttext" presStyleLbl="revTx" presStyleIdx="4" presStyleCnt="5">
        <dgm:presLayoutVars>
          <dgm:chMax/>
          <dgm:chPref val="2"/>
          <dgm:bulletEnabled val="1"/>
        </dgm:presLayoutVars>
      </dgm:prSet>
      <dgm:spPr/>
    </dgm:pt>
    <dgm:pt modelId="{E2794DFA-3EF5-4146-B225-3610A49639A5}" type="pres">
      <dgm:prSet presAssocID="{7BE13AE1-80E7-4042-8C9E-D95756D47458}" presName="composite" presStyleCnt="0"/>
      <dgm:spPr/>
    </dgm:pt>
    <dgm:pt modelId="{DD23E38C-4289-4FA9-B7E9-B70B567FA3C3}" type="pres">
      <dgm:prSet presAssocID="{7BE13AE1-80E7-4042-8C9E-D95756D47458}" presName="chevron1" presStyleLbl="alignNode1" presStyleIdx="28" presStyleCnt="35"/>
      <dgm:spPr>
        <a:gradFill rotWithShape="0">
          <a:gsLst>
            <a:gs pos="0">
              <a:srgbClr val="6600CC"/>
            </a:gs>
            <a:gs pos="78000">
              <a:srgbClr val="6600CC"/>
            </a:gs>
          </a:gsLst>
        </a:gradFill>
        <a:ln>
          <a:solidFill>
            <a:srgbClr val="3333CC"/>
          </a:solidFill>
        </a:ln>
      </dgm:spPr>
    </dgm:pt>
    <dgm:pt modelId="{1F433DD4-18D0-4EAC-BEB5-B71B18F6ABC3}" type="pres">
      <dgm:prSet presAssocID="{7BE13AE1-80E7-4042-8C9E-D95756D47458}" presName="chevron2" presStyleLbl="alignNode1" presStyleIdx="29" presStyleCnt="35"/>
      <dgm:spPr>
        <a:gradFill rotWithShape="0">
          <a:gsLst>
            <a:gs pos="0">
              <a:srgbClr val="6600FF"/>
            </a:gs>
            <a:gs pos="78000">
              <a:srgbClr val="6600FF"/>
            </a:gs>
          </a:gsLst>
        </a:gradFill>
      </dgm:spPr>
    </dgm:pt>
    <dgm:pt modelId="{E2B4D445-F9D5-4A75-AAF8-774919378957}" type="pres">
      <dgm:prSet presAssocID="{7BE13AE1-80E7-4042-8C9E-D95756D47458}" presName="chevron3" presStyleLbl="alignNode1" presStyleIdx="30" presStyleCnt="35"/>
      <dgm:spPr>
        <a:gradFill rotWithShape="0">
          <a:gsLst>
            <a:gs pos="0">
              <a:srgbClr val="9933FF"/>
            </a:gs>
            <a:gs pos="78000">
              <a:srgbClr val="9933FF"/>
            </a:gs>
          </a:gsLst>
        </a:gradFill>
        <a:ln>
          <a:solidFill>
            <a:srgbClr val="9933FF"/>
          </a:solidFill>
        </a:ln>
      </dgm:spPr>
    </dgm:pt>
    <dgm:pt modelId="{8582C2CD-368F-4949-837C-67BE80793E76}" type="pres">
      <dgm:prSet presAssocID="{7BE13AE1-80E7-4042-8C9E-D95756D47458}" presName="chevron4" presStyleLbl="alignNode1" presStyleIdx="31" presStyleCnt="35"/>
      <dgm:spPr>
        <a:gradFill rotWithShape="0">
          <a:gsLst>
            <a:gs pos="0">
              <a:srgbClr val="CC0066"/>
            </a:gs>
            <a:gs pos="78000">
              <a:srgbClr val="CC0066"/>
            </a:gs>
          </a:gsLst>
        </a:gradFill>
      </dgm:spPr>
    </dgm:pt>
    <dgm:pt modelId="{FBD0CF6D-6A2B-45D4-BA1B-510B97943C97}" type="pres">
      <dgm:prSet presAssocID="{7BE13AE1-80E7-4042-8C9E-D95756D47458}" presName="chevron5" presStyleLbl="alignNode1" presStyleIdx="32" presStyleCnt="35"/>
      <dgm:spPr>
        <a:gradFill rotWithShape="0">
          <a:gsLst>
            <a:gs pos="0">
              <a:srgbClr val="FF0066"/>
            </a:gs>
            <a:gs pos="78000">
              <a:srgbClr val="FF0066"/>
            </a:gs>
          </a:gsLst>
        </a:gradFill>
      </dgm:spPr>
    </dgm:pt>
    <dgm:pt modelId="{69DF1683-E37F-4084-9BF0-D59EB0181535}" type="pres">
      <dgm:prSet presAssocID="{7BE13AE1-80E7-4042-8C9E-D95756D47458}" presName="chevron6" presStyleLbl="alignNode1" presStyleIdx="33" presStyleCnt="35"/>
      <dgm:spPr>
        <a:gradFill rotWithShape="0">
          <a:gsLst>
            <a:gs pos="0">
              <a:srgbClr val="FF3399"/>
            </a:gs>
            <a:gs pos="78000">
              <a:srgbClr val="FF3399"/>
            </a:gs>
          </a:gsLst>
        </a:gradFill>
      </dgm:spPr>
    </dgm:pt>
    <dgm:pt modelId="{C67A0F3F-4A24-423D-B8FA-9C2FEE2E87B6}" type="pres">
      <dgm:prSet presAssocID="{7BE13AE1-80E7-4042-8C9E-D95756D47458}" presName="chevron7" presStyleLbl="alignNode1" presStyleIdx="34" presStyleCnt="35" custLinFactNeighborX="6446" custLinFactNeighborY="-1629"/>
      <dgm:spPr>
        <a:gradFill rotWithShape="0">
          <a:gsLst>
            <a:gs pos="0">
              <a:srgbClr val="FF00FF"/>
            </a:gs>
            <a:gs pos="78000">
              <a:srgbClr val="FF00FF"/>
            </a:gs>
          </a:gsLst>
        </a:gradFill>
        <a:ln>
          <a:solidFill>
            <a:srgbClr val="FF00FF"/>
          </a:solidFill>
        </a:ln>
      </dgm:spPr>
    </dgm:pt>
    <dgm:pt modelId="{F25224E9-AE35-432A-AA8B-5E6773F8B082}" type="pres">
      <dgm:prSet presAssocID="{7BE13AE1-80E7-4042-8C9E-D95756D47458}" presName="childtext" presStyleLbl="solidFgAcc1" presStyleIdx="4" presStyleCnt="5">
        <dgm:presLayoutVars>
          <dgm:chMax/>
          <dgm:chPref val="0"/>
          <dgm:bulletEnabled val="1"/>
        </dgm:presLayoutVars>
      </dgm:prSet>
      <dgm:spPr/>
    </dgm:pt>
  </dgm:ptLst>
  <dgm:cxnLst>
    <dgm:cxn modelId="{D4FB7E0F-84CA-4295-863D-232E612830BC}" type="presOf" srcId="{7D87F47F-EFDB-4C82-9EAC-90FC822F1222}" destId="{928F5AB0-FF96-4789-9F26-13366B3D9EA0}" srcOrd="0" destOrd="0" presId="urn:microsoft.com/office/officeart/2008/layout/VerticalAccentList"/>
    <dgm:cxn modelId="{93C92726-99E1-4AF9-9824-17C4A5855C21}" srcId="{74858B87-3AEA-4815-ACB0-6F8B3990138D}" destId="{2310FAF8-0B35-4A36-B4CE-FAC3342A76B1}" srcOrd="0" destOrd="0" parTransId="{867FC764-61B9-4F46-BFE2-D760B2C6A1C9}" sibTransId="{007424F9-3721-4727-A490-DF2709A5032D}"/>
    <dgm:cxn modelId="{0AEBFC46-A4AB-41A0-AD44-2DA4D88E2268}" srcId="{74858B87-3AEA-4815-ACB0-6F8B3990138D}" destId="{7BE13AE1-80E7-4042-8C9E-D95756D47458}" srcOrd="4" destOrd="0" parTransId="{F9FB9014-BE71-4F25-938B-DA622AAD9B53}" sibTransId="{4507C9CD-D66B-4E78-B976-7A518E6DF9B1}"/>
    <dgm:cxn modelId="{22BE3567-1832-4928-89A6-6596CE0E3561}" type="presOf" srcId="{74858B87-3AEA-4815-ACB0-6F8B3990138D}" destId="{C8A92CF2-0F49-488E-B733-89E1DC285A81}" srcOrd="0" destOrd="0" presId="urn:microsoft.com/office/officeart/2008/layout/VerticalAccentList"/>
    <dgm:cxn modelId="{FEF8C367-15E6-4D88-8507-6FC2A362A340}" srcId="{74858B87-3AEA-4815-ACB0-6F8B3990138D}" destId="{7D87F47F-EFDB-4C82-9EAC-90FC822F1222}" srcOrd="2" destOrd="0" parTransId="{198332DB-425D-416A-AA51-06BD7B6BE077}" sibTransId="{DE310FAF-4155-4BAC-9014-C7688D024209}"/>
    <dgm:cxn modelId="{FB4F9269-4B33-49EB-920C-053A91A2488A}" srcId="{7D87F47F-EFDB-4C82-9EAC-90FC822F1222}" destId="{027B104F-A43E-41C4-B5B3-6663AEEBBCFE}" srcOrd="0" destOrd="0" parTransId="{83EB01B4-41C3-4D19-959E-0A1356D01E11}" sibTransId="{3B8811FF-2F36-4E51-A62E-22A9CB25BDCC}"/>
    <dgm:cxn modelId="{45B0A37E-712E-4B62-ABC5-FA80B1A2BFDA}" type="presOf" srcId="{2AD30CCF-44D4-4348-B3D5-A1980BB37959}" destId="{7598B04D-8C53-43A8-9697-CEA2C31FB727}" srcOrd="0" destOrd="0" presId="urn:microsoft.com/office/officeart/2008/layout/VerticalAccentList"/>
    <dgm:cxn modelId="{8F50278C-9F8A-4917-B096-70BDFCC59FB8}" srcId="{74858B87-3AEA-4815-ACB0-6F8B3990138D}" destId="{FB4CE140-CBCA-4AB4-9166-33E6B1FCDF97}" srcOrd="3" destOrd="0" parTransId="{91B06323-39EE-4A39-8813-D1EFA3CFCAE8}" sibTransId="{A6D3ABCD-C987-4C83-8179-1618AADC4ABC}"/>
    <dgm:cxn modelId="{874E4C8D-6DCD-4357-8169-3AC02DD0EC30}" type="presOf" srcId="{E7885BC3-3628-4327-AEAB-2F10F359A5F2}" destId="{470E3B5A-BDA2-4335-9448-AD1415317DDF}" srcOrd="0" destOrd="0" presId="urn:microsoft.com/office/officeart/2008/layout/VerticalAccentList"/>
    <dgm:cxn modelId="{0A29ED9B-73AA-4886-A7DF-058A9C489C84}" srcId="{74858B87-3AEA-4815-ACB0-6F8B3990138D}" destId="{E7885BC3-3628-4327-AEAB-2F10F359A5F2}" srcOrd="1" destOrd="0" parTransId="{8D3DAF65-19F1-4E3A-9725-572C113A6358}" sibTransId="{A3F6025E-6E78-49FB-9B26-26DED90E99DA}"/>
    <dgm:cxn modelId="{FFB897A6-9485-4045-942A-F3006E5F84FB}" type="presOf" srcId="{027B104F-A43E-41C4-B5B3-6663AEEBBCFE}" destId="{97D047B1-6293-416C-95F8-1DE173C01B64}" srcOrd="0" destOrd="0" presId="urn:microsoft.com/office/officeart/2008/layout/VerticalAccentList"/>
    <dgm:cxn modelId="{ED1310C0-BCE9-487B-98C7-A6033A1376AA}" srcId="{2310FAF8-0B35-4A36-B4CE-FAC3342A76B1}" destId="{2AD30CCF-44D4-4348-B3D5-A1980BB37959}" srcOrd="0" destOrd="0" parTransId="{AA311008-F04D-46AA-9568-EA946E92520C}" sibTransId="{2DF7FE63-3E7F-4C21-AEF5-55B07038D68F}"/>
    <dgm:cxn modelId="{1D08A3D0-0E04-4845-B9E8-50F0AF401E08}" type="presOf" srcId="{4993C714-39EA-42F1-8703-19553263666A}" destId="{A54B3921-197C-48CC-A520-087DE8A5E3B7}" srcOrd="0" destOrd="0" presId="urn:microsoft.com/office/officeart/2008/layout/VerticalAccentList"/>
    <dgm:cxn modelId="{5F1C2CD1-7E06-467E-BB0D-99C74721A044}" type="presOf" srcId="{2310FAF8-0B35-4A36-B4CE-FAC3342A76B1}" destId="{6B9F8216-73B6-4569-918E-540DC329B5F9}" srcOrd="0" destOrd="0" presId="urn:microsoft.com/office/officeart/2008/layout/VerticalAccentList"/>
    <dgm:cxn modelId="{346072D1-A595-4E9F-8829-0E98762E51A2}" type="presOf" srcId="{FB4CE140-CBCA-4AB4-9166-33E6B1FCDF97}" destId="{B57F3F82-41A9-4E2B-86AC-0BC4FEC04B12}" srcOrd="0" destOrd="0" presId="urn:microsoft.com/office/officeart/2008/layout/VerticalAccentList"/>
    <dgm:cxn modelId="{B98AF3D9-C82E-4D60-9E24-10712C4BF869}" srcId="{FB4CE140-CBCA-4AB4-9166-33E6B1FCDF97}" destId="{CCD4F7F3-1456-4063-9685-A5B969909EE4}" srcOrd="0" destOrd="0" parTransId="{1CD54584-8262-463E-8CB3-3BB9859A5F51}" sibTransId="{943A591A-FEA8-4B6E-A3CC-BA518F7E1917}"/>
    <dgm:cxn modelId="{4DC690E8-B219-45C7-958F-43E1D4033320}" type="presOf" srcId="{CCD4F7F3-1456-4063-9685-A5B969909EE4}" destId="{C0D7DE13-FBAC-4B2F-83FB-CD1241571EA6}" srcOrd="0" destOrd="0" presId="urn:microsoft.com/office/officeart/2008/layout/VerticalAccentList"/>
    <dgm:cxn modelId="{EB853DEA-E64E-472B-8A5C-D48573DDC1F0}" srcId="{E7885BC3-3628-4327-AEAB-2F10F359A5F2}" destId="{4993C714-39EA-42F1-8703-19553263666A}" srcOrd="0" destOrd="0" parTransId="{373195BD-1372-49A2-9BD6-461E9D8B0617}" sibTransId="{1BE4674B-8925-452A-B868-BCE2A413363D}"/>
    <dgm:cxn modelId="{7D28CFEB-32CB-4A9B-B1E4-57FED50572C1}" srcId="{7BE13AE1-80E7-4042-8C9E-D95756D47458}" destId="{43A0A9CF-ECDE-46A0-96AD-89E861A16390}" srcOrd="0" destOrd="0" parTransId="{17EF12FF-F7E3-4D32-A5E7-F62F8E257382}" sibTransId="{A501D92F-1950-496C-92E1-468AA77CF064}"/>
    <dgm:cxn modelId="{8CD623F5-CCD0-4EA4-B542-6BA9447D38AB}" type="presOf" srcId="{7BE13AE1-80E7-4042-8C9E-D95756D47458}" destId="{4F7D59AC-43A1-4F2B-816F-FA8F3FB759E6}" srcOrd="0" destOrd="0" presId="urn:microsoft.com/office/officeart/2008/layout/VerticalAccentList"/>
    <dgm:cxn modelId="{78AAD0FC-369A-44C0-89C3-DF571C4F1763}" type="presOf" srcId="{43A0A9CF-ECDE-46A0-96AD-89E861A16390}" destId="{F25224E9-AE35-432A-AA8B-5E6773F8B082}" srcOrd="0" destOrd="0" presId="urn:microsoft.com/office/officeart/2008/layout/VerticalAccentList"/>
    <dgm:cxn modelId="{12A3324A-E68A-4939-B550-A0F8B5BA2B90}" type="presParOf" srcId="{C8A92CF2-0F49-488E-B733-89E1DC285A81}" destId="{D141F8B7-0860-4115-B214-4F58C7D59132}" srcOrd="0" destOrd="0" presId="urn:microsoft.com/office/officeart/2008/layout/VerticalAccentList"/>
    <dgm:cxn modelId="{F0250EAB-498C-46CC-81B1-E0B62CB20787}" type="presParOf" srcId="{D141F8B7-0860-4115-B214-4F58C7D59132}" destId="{6B9F8216-73B6-4569-918E-540DC329B5F9}" srcOrd="0" destOrd="0" presId="urn:microsoft.com/office/officeart/2008/layout/VerticalAccentList"/>
    <dgm:cxn modelId="{F527FCFC-20FC-461A-A82E-F7DF17BAE4E6}" type="presParOf" srcId="{C8A92CF2-0F49-488E-B733-89E1DC285A81}" destId="{AD7EEDCA-16C7-4C8A-A4CF-B00E243C4A65}" srcOrd="1" destOrd="0" presId="urn:microsoft.com/office/officeart/2008/layout/VerticalAccentList"/>
    <dgm:cxn modelId="{C5CFAD46-15FA-4D8F-A252-C07E4E8DCD8F}" type="presParOf" srcId="{AD7EEDCA-16C7-4C8A-A4CF-B00E243C4A65}" destId="{896E9534-D02A-4008-A535-67C96A6F510F}" srcOrd="0" destOrd="0" presId="urn:microsoft.com/office/officeart/2008/layout/VerticalAccentList"/>
    <dgm:cxn modelId="{50549EFC-9C3C-4C5D-BD7F-3407B30304AC}" type="presParOf" srcId="{AD7EEDCA-16C7-4C8A-A4CF-B00E243C4A65}" destId="{2645CAE6-2475-4DFB-9E42-58FA75025F48}" srcOrd="1" destOrd="0" presId="urn:microsoft.com/office/officeart/2008/layout/VerticalAccentList"/>
    <dgm:cxn modelId="{7FDBAC1E-8707-43D7-A293-DFDD48BC36A5}" type="presParOf" srcId="{AD7EEDCA-16C7-4C8A-A4CF-B00E243C4A65}" destId="{EA7815FE-DA90-44A5-AFDA-04C50837C810}" srcOrd="2" destOrd="0" presId="urn:microsoft.com/office/officeart/2008/layout/VerticalAccentList"/>
    <dgm:cxn modelId="{C319C69B-DED2-4BA3-A4D6-8F84D98E1F3E}" type="presParOf" srcId="{AD7EEDCA-16C7-4C8A-A4CF-B00E243C4A65}" destId="{24C2FAEC-863A-4C67-A440-CC72F68BC447}" srcOrd="3" destOrd="0" presId="urn:microsoft.com/office/officeart/2008/layout/VerticalAccentList"/>
    <dgm:cxn modelId="{F44AF526-6F21-4341-A6BB-1341662929B9}" type="presParOf" srcId="{AD7EEDCA-16C7-4C8A-A4CF-B00E243C4A65}" destId="{3AABAA6A-0644-4F57-93CF-2536A36DC79E}" srcOrd="4" destOrd="0" presId="urn:microsoft.com/office/officeart/2008/layout/VerticalAccentList"/>
    <dgm:cxn modelId="{2625DBFB-A06C-45EF-9386-178F72350D6C}" type="presParOf" srcId="{AD7EEDCA-16C7-4C8A-A4CF-B00E243C4A65}" destId="{66DBAC41-FFB7-4F80-83B5-2FD29145AE30}" srcOrd="5" destOrd="0" presId="urn:microsoft.com/office/officeart/2008/layout/VerticalAccentList"/>
    <dgm:cxn modelId="{757C26FB-015C-48A5-A5F1-681D9563A32F}" type="presParOf" srcId="{AD7EEDCA-16C7-4C8A-A4CF-B00E243C4A65}" destId="{CE8B11D0-4B61-4F94-A036-CD3DC21A53BE}" srcOrd="6" destOrd="0" presId="urn:microsoft.com/office/officeart/2008/layout/VerticalAccentList"/>
    <dgm:cxn modelId="{E5BF6B6F-ECF8-4AD0-A7B0-60659FAC42B4}" type="presParOf" srcId="{AD7EEDCA-16C7-4C8A-A4CF-B00E243C4A65}" destId="{7598B04D-8C53-43A8-9697-CEA2C31FB727}" srcOrd="7" destOrd="0" presId="urn:microsoft.com/office/officeart/2008/layout/VerticalAccentList"/>
    <dgm:cxn modelId="{BF12B80C-FFFE-48AC-B00F-A9AF8AF131C0}" type="presParOf" srcId="{C8A92CF2-0F49-488E-B733-89E1DC285A81}" destId="{E380949C-1254-4F7F-A6B7-AF727BADD1A2}" srcOrd="2" destOrd="0" presId="urn:microsoft.com/office/officeart/2008/layout/VerticalAccentList"/>
    <dgm:cxn modelId="{FFCD49ED-4B19-437D-B53E-D509EB4EA8CD}" type="presParOf" srcId="{C8A92CF2-0F49-488E-B733-89E1DC285A81}" destId="{08A8E9C5-1BC0-4CE5-822F-156711070733}" srcOrd="3" destOrd="0" presId="urn:microsoft.com/office/officeart/2008/layout/VerticalAccentList"/>
    <dgm:cxn modelId="{BB6D900B-06A4-4B88-B3E2-EAD2BBF6F390}" type="presParOf" srcId="{08A8E9C5-1BC0-4CE5-822F-156711070733}" destId="{470E3B5A-BDA2-4335-9448-AD1415317DDF}" srcOrd="0" destOrd="0" presId="urn:microsoft.com/office/officeart/2008/layout/VerticalAccentList"/>
    <dgm:cxn modelId="{A71EC809-9C26-403D-82CB-DFAAFF7B280B}" type="presParOf" srcId="{C8A92CF2-0F49-488E-B733-89E1DC285A81}" destId="{E53F52C9-61A5-4A5D-BF61-0F6AF9D6A5A7}" srcOrd="4" destOrd="0" presId="urn:microsoft.com/office/officeart/2008/layout/VerticalAccentList"/>
    <dgm:cxn modelId="{F3E0290B-C9F6-45B3-960E-C7534339223C}" type="presParOf" srcId="{E53F52C9-61A5-4A5D-BF61-0F6AF9D6A5A7}" destId="{63959282-8E2C-46BC-A641-6FE229028DD9}" srcOrd="0" destOrd="0" presId="urn:microsoft.com/office/officeart/2008/layout/VerticalAccentList"/>
    <dgm:cxn modelId="{08C25B50-72BC-4C7D-91A8-6083FF102B55}" type="presParOf" srcId="{E53F52C9-61A5-4A5D-BF61-0F6AF9D6A5A7}" destId="{E2F6BBDF-2908-4AD5-9B16-CA4784E15AD7}" srcOrd="1" destOrd="0" presId="urn:microsoft.com/office/officeart/2008/layout/VerticalAccentList"/>
    <dgm:cxn modelId="{ED9ADA95-4176-4C31-82C4-95A7814B66DF}" type="presParOf" srcId="{E53F52C9-61A5-4A5D-BF61-0F6AF9D6A5A7}" destId="{A2F5B6F8-CA2A-4AA9-8512-F97E9954F347}" srcOrd="2" destOrd="0" presId="urn:microsoft.com/office/officeart/2008/layout/VerticalAccentList"/>
    <dgm:cxn modelId="{670548E2-31EC-4B3C-8E14-AC320A242493}" type="presParOf" srcId="{E53F52C9-61A5-4A5D-BF61-0F6AF9D6A5A7}" destId="{11F3B079-F4A5-4262-98B8-74A991BF4285}" srcOrd="3" destOrd="0" presId="urn:microsoft.com/office/officeart/2008/layout/VerticalAccentList"/>
    <dgm:cxn modelId="{2FD64EA9-D006-4083-BAFE-5FFE63F6F2A9}" type="presParOf" srcId="{E53F52C9-61A5-4A5D-BF61-0F6AF9D6A5A7}" destId="{21FD51C5-D9B0-476E-BC7E-33C7EE4FC404}" srcOrd="4" destOrd="0" presId="urn:microsoft.com/office/officeart/2008/layout/VerticalAccentList"/>
    <dgm:cxn modelId="{9EDB321C-DCC6-4A28-94CD-DD5523F74A14}" type="presParOf" srcId="{E53F52C9-61A5-4A5D-BF61-0F6AF9D6A5A7}" destId="{E95EE2A4-E57A-4288-878D-91CE78C906D9}" srcOrd="5" destOrd="0" presId="urn:microsoft.com/office/officeart/2008/layout/VerticalAccentList"/>
    <dgm:cxn modelId="{5B655506-2AAA-4D71-93EC-A7BADCAD8F1E}" type="presParOf" srcId="{E53F52C9-61A5-4A5D-BF61-0F6AF9D6A5A7}" destId="{6D6EA896-82C5-44E1-8369-DCE8662F8342}" srcOrd="6" destOrd="0" presId="urn:microsoft.com/office/officeart/2008/layout/VerticalAccentList"/>
    <dgm:cxn modelId="{684692FF-847C-493A-900B-9D85ED7D63CD}" type="presParOf" srcId="{E53F52C9-61A5-4A5D-BF61-0F6AF9D6A5A7}" destId="{A54B3921-197C-48CC-A520-087DE8A5E3B7}" srcOrd="7" destOrd="0" presId="urn:microsoft.com/office/officeart/2008/layout/VerticalAccentList"/>
    <dgm:cxn modelId="{F92C4045-CA96-424E-A003-EEB05E77D6A1}" type="presParOf" srcId="{C8A92CF2-0F49-488E-B733-89E1DC285A81}" destId="{AD00C369-D85E-4574-B0BD-0099B6D03B0F}" srcOrd="5" destOrd="0" presId="urn:microsoft.com/office/officeart/2008/layout/VerticalAccentList"/>
    <dgm:cxn modelId="{A5BF2C0B-CC31-48C8-97F1-6CFA46DE8893}" type="presParOf" srcId="{C8A92CF2-0F49-488E-B733-89E1DC285A81}" destId="{0530EA76-8BBF-4AB4-8F16-9C3D8BFE6F88}" srcOrd="6" destOrd="0" presId="urn:microsoft.com/office/officeart/2008/layout/VerticalAccentList"/>
    <dgm:cxn modelId="{1D8059EC-4883-4623-BB85-652C974E7E8E}" type="presParOf" srcId="{0530EA76-8BBF-4AB4-8F16-9C3D8BFE6F88}" destId="{928F5AB0-FF96-4789-9F26-13366B3D9EA0}" srcOrd="0" destOrd="0" presId="urn:microsoft.com/office/officeart/2008/layout/VerticalAccentList"/>
    <dgm:cxn modelId="{E2E03B61-C9DA-444A-88AE-E14720459E11}" type="presParOf" srcId="{C8A92CF2-0F49-488E-B733-89E1DC285A81}" destId="{9C113A2A-4D35-4F82-80AC-C86E1CDED816}" srcOrd="7" destOrd="0" presId="urn:microsoft.com/office/officeart/2008/layout/VerticalAccentList"/>
    <dgm:cxn modelId="{EC203218-DF6D-420F-9499-25193CAD2211}" type="presParOf" srcId="{9C113A2A-4D35-4F82-80AC-C86E1CDED816}" destId="{58861A6C-5215-453C-A235-B1958A6E04A7}" srcOrd="0" destOrd="0" presId="urn:microsoft.com/office/officeart/2008/layout/VerticalAccentList"/>
    <dgm:cxn modelId="{B33C9439-1A96-4271-BA29-29F54E009FEC}" type="presParOf" srcId="{9C113A2A-4D35-4F82-80AC-C86E1CDED816}" destId="{4C271E32-AA19-4939-9723-9EE65E70C363}" srcOrd="1" destOrd="0" presId="urn:microsoft.com/office/officeart/2008/layout/VerticalAccentList"/>
    <dgm:cxn modelId="{C050283C-44D5-4B75-8056-119B5C7D2FF8}" type="presParOf" srcId="{9C113A2A-4D35-4F82-80AC-C86E1CDED816}" destId="{84F3F0C2-18B0-47CE-A6C2-6D6FF07802C0}" srcOrd="2" destOrd="0" presId="urn:microsoft.com/office/officeart/2008/layout/VerticalAccentList"/>
    <dgm:cxn modelId="{08DEC208-D0EC-46D1-AA06-DA9615F6066C}" type="presParOf" srcId="{9C113A2A-4D35-4F82-80AC-C86E1CDED816}" destId="{71183E2E-FE9B-42E5-A4BE-89FB13D4438B}" srcOrd="3" destOrd="0" presId="urn:microsoft.com/office/officeart/2008/layout/VerticalAccentList"/>
    <dgm:cxn modelId="{D1984643-C24C-4056-A1D5-CB9FDB02E9BB}" type="presParOf" srcId="{9C113A2A-4D35-4F82-80AC-C86E1CDED816}" destId="{10C81DC4-03A3-475D-BCBC-E6790B9D19FF}" srcOrd="4" destOrd="0" presId="urn:microsoft.com/office/officeart/2008/layout/VerticalAccentList"/>
    <dgm:cxn modelId="{03CFF4BB-5741-4BA7-9856-88B31F208D32}" type="presParOf" srcId="{9C113A2A-4D35-4F82-80AC-C86E1CDED816}" destId="{9F9E72DF-A923-41C2-BC18-4CD4D316BE19}" srcOrd="5" destOrd="0" presId="urn:microsoft.com/office/officeart/2008/layout/VerticalAccentList"/>
    <dgm:cxn modelId="{F48E317A-B170-421D-8028-43D8C4CC046F}" type="presParOf" srcId="{9C113A2A-4D35-4F82-80AC-C86E1CDED816}" destId="{8EF33472-2279-47B1-A4A3-3DE88B02703E}" srcOrd="6" destOrd="0" presId="urn:microsoft.com/office/officeart/2008/layout/VerticalAccentList"/>
    <dgm:cxn modelId="{6343C2FF-1BBD-41E9-93FF-9713F53E3F9E}" type="presParOf" srcId="{9C113A2A-4D35-4F82-80AC-C86E1CDED816}" destId="{97D047B1-6293-416C-95F8-1DE173C01B64}" srcOrd="7" destOrd="0" presId="urn:microsoft.com/office/officeart/2008/layout/VerticalAccentList"/>
    <dgm:cxn modelId="{CA6899DE-FAF0-4117-8C71-46DC31C14033}" type="presParOf" srcId="{C8A92CF2-0F49-488E-B733-89E1DC285A81}" destId="{51CE4EC4-AB50-45A9-9379-3658019ACDE3}" srcOrd="8" destOrd="0" presId="urn:microsoft.com/office/officeart/2008/layout/VerticalAccentList"/>
    <dgm:cxn modelId="{A84B9976-BEB4-4C1D-A9C8-26A72C7A1BFC}" type="presParOf" srcId="{C8A92CF2-0F49-488E-B733-89E1DC285A81}" destId="{5220D836-1AD4-45E0-93D2-3BDD267EEAA1}" srcOrd="9" destOrd="0" presId="urn:microsoft.com/office/officeart/2008/layout/VerticalAccentList"/>
    <dgm:cxn modelId="{A482DCF8-9911-4EF1-AEA2-BD91C13AECE4}" type="presParOf" srcId="{5220D836-1AD4-45E0-93D2-3BDD267EEAA1}" destId="{B57F3F82-41A9-4E2B-86AC-0BC4FEC04B12}" srcOrd="0" destOrd="0" presId="urn:microsoft.com/office/officeart/2008/layout/VerticalAccentList"/>
    <dgm:cxn modelId="{EE74E0AB-98EF-425D-943B-985A43CA87BD}" type="presParOf" srcId="{C8A92CF2-0F49-488E-B733-89E1DC285A81}" destId="{30008E6E-BA91-4225-BFAD-2B4D6399894B}" srcOrd="10" destOrd="0" presId="urn:microsoft.com/office/officeart/2008/layout/VerticalAccentList"/>
    <dgm:cxn modelId="{35505857-95BC-4E76-A83F-40D04F712EC6}" type="presParOf" srcId="{30008E6E-BA91-4225-BFAD-2B4D6399894B}" destId="{222C3A7E-88E4-4B21-B32B-FEACC8405A09}" srcOrd="0" destOrd="0" presId="urn:microsoft.com/office/officeart/2008/layout/VerticalAccentList"/>
    <dgm:cxn modelId="{D501C702-99BC-4081-AD21-28A3FB757925}" type="presParOf" srcId="{30008E6E-BA91-4225-BFAD-2B4D6399894B}" destId="{2A9BD7C1-2F00-48D4-923E-EF5245740835}" srcOrd="1" destOrd="0" presId="urn:microsoft.com/office/officeart/2008/layout/VerticalAccentList"/>
    <dgm:cxn modelId="{039BB2F1-735A-4F88-8904-6DAE0F72C3CA}" type="presParOf" srcId="{30008E6E-BA91-4225-BFAD-2B4D6399894B}" destId="{4784669B-E69F-412C-9E4D-6952D2D7CECA}" srcOrd="2" destOrd="0" presId="urn:microsoft.com/office/officeart/2008/layout/VerticalAccentList"/>
    <dgm:cxn modelId="{CA8A65A5-1BC0-467D-AFBE-97F3699D5AAF}" type="presParOf" srcId="{30008E6E-BA91-4225-BFAD-2B4D6399894B}" destId="{30B6113B-EF8D-4C3D-83C2-A39A8B67C4EA}" srcOrd="3" destOrd="0" presId="urn:microsoft.com/office/officeart/2008/layout/VerticalAccentList"/>
    <dgm:cxn modelId="{D63F02E2-87EF-48EE-BC8A-79D294646A2B}" type="presParOf" srcId="{30008E6E-BA91-4225-BFAD-2B4D6399894B}" destId="{9E15D27E-ABB6-4DD6-8F6E-BA5281395093}" srcOrd="4" destOrd="0" presId="urn:microsoft.com/office/officeart/2008/layout/VerticalAccentList"/>
    <dgm:cxn modelId="{51BD891C-AA1C-47A8-9C59-BC5B9C421A9C}" type="presParOf" srcId="{30008E6E-BA91-4225-BFAD-2B4D6399894B}" destId="{7520B33A-7E1D-4E7F-8B4B-3B9195F6335E}" srcOrd="5" destOrd="0" presId="urn:microsoft.com/office/officeart/2008/layout/VerticalAccentList"/>
    <dgm:cxn modelId="{CAC3ECB5-8845-416B-BED6-AC33DD86386F}" type="presParOf" srcId="{30008E6E-BA91-4225-BFAD-2B4D6399894B}" destId="{4B901CFE-E0F6-4571-9A4C-817A69D35BD2}" srcOrd="6" destOrd="0" presId="urn:microsoft.com/office/officeart/2008/layout/VerticalAccentList"/>
    <dgm:cxn modelId="{A1FF3252-C888-47DD-A74C-26B88FA8FA5A}" type="presParOf" srcId="{30008E6E-BA91-4225-BFAD-2B4D6399894B}" destId="{C0D7DE13-FBAC-4B2F-83FB-CD1241571EA6}" srcOrd="7" destOrd="0" presId="urn:microsoft.com/office/officeart/2008/layout/VerticalAccentList"/>
    <dgm:cxn modelId="{82D642BF-397B-4C3B-812A-D7F97BFB7F63}" type="presParOf" srcId="{C8A92CF2-0F49-488E-B733-89E1DC285A81}" destId="{FF343F9D-5756-451C-86C0-7BDCC438B8D3}" srcOrd="11" destOrd="0" presId="urn:microsoft.com/office/officeart/2008/layout/VerticalAccentList"/>
    <dgm:cxn modelId="{C4B467EA-672B-4F16-9A64-ABCCE9AF1E07}" type="presParOf" srcId="{C8A92CF2-0F49-488E-B733-89E1DC285A81}" destId="{23BBE372-E9C9-47F0-BB95-4EE277919BD9}" srcOrd="12" destOrd="0" presId="urn:microsoft.com/office/officeart/2008/layout/VerticalAccentList"/>
    <dgm:cxn modelId="{CB1B3369-283F-4EBB-8B93-9C9AF4053947}" type="presParOf" srcId="{23BBE372-E9C9-47F0-BB95-4EE277919BD9}" destId="{4F7D59AC-43A1-4F2B-816F-FA8F3FB759E6}" srcOrd="0" destOrd="0" presId="urn:microsoft.com/office/officeart/2008/layout/VerticalAccentList"/>
    <dgm:cxn modelId="{10E97187-DE2D-417C-ACBA-E2AA1CCA3523}" type="presParOf" srcId="{C8A92CF2-0F49-488E-B733-89E1DC285A81}" destId="{E2794DFA-3EF5-4146-B225-3610A49639A5}" srcOrd="13" destOrd="0" presId="urn:microsoft.com/office/officeart/2008/layout/VerticalAccentList"/>
    <dgm:cxn modelId="{35514F9E-6AFC-4D4E-A7A1-6AAF02FCDED8}" type="presParOf" srcId="{E2794DFA-3EF5-4146-B225-3610A49639A5}" destId="{DD23E38C-4289-4FA9-B7E9-B70B567FA3C3}" srcOrd="0" destOrd="0" presId="urn:microsoft.com/office/officeart/2008/layout/VerticalAccentList"/>
    <dgm:cxn modelId="{6E9C9DFC-5A1F-4190-8C06-CB89D3ADD856}" type="presParOf" srcId="{E2794DFA-3EF5-4146-B225-3610A49639A5}" destId="{1F433DD4-18D0-4EAC-BEB5-B71B18F6ABC3}" srcOrd="1" destOrd="0" presId="urn:microsoft.com/office/officeart/2008/layout/VerticalAccentList"/>
    <dgm:cxn modelId="{AC1936DD-84EB-477A-8E59-CDE4EBBD24F8}" type="presParOf" srcId="{E2794DFA-3EF5-4146-B225-3610A49639A5}" destId="{E2B4D445-F9D5-4A75-AAF8-774919378957}" srcOrd="2" destOrd="0" presId="urn:microsoft.com/office/officeart/2008/layout/VerticalAccentList"/>
    <dgm:cxn modelId="{3E424E2D-A674-43EA-9433-1CB304B4FD62}" type="presParOf" srcId="{E2794DFA-3EF5-4146-B225-3610A49639A5}" destId="{8582C2CD-368F-4949-837C-67BE80793E76}" srcOrd="3" destOrd="0" presId="urn:microsoft.com/office/officeart/2008/layout/VerticalAccentList"/>
    <dgm:cxn modelId="{5A9947BD-947D-4320-A6AE-77D5EB7FD3D5}" type="presParOf" srcId="{E2794DFA-3EF5-4146-B225-3610A49639A5}" destId="{FBD0CF6D-6A2B-45D4-BA1B-510B97943C97}" srcOrd="4" destOrd="0" presId="urn:microsoft.com/office/officeart/2008/layout/VerticalAccentList"/>
    <dgm:cxn modelId="{2423E5C0-4B40-4B5B-BF0F-A3C9D6728302}" type="presParOf" srcId="{E2794DFA-3EF5-4146-B225-3610A49639A5}" destId="{69DF1683-E37F-4084-9BF0-D59EB0181535}" srcOrd="5" destOrd="0" presId="urn:microsoft.com/office/officeart/2008/layout/VerticalAccentList"/>
    <dgm:cxn modelId="{B012266E-7232-4D4F-A7D0-E070F1E1F3A3}" type="presParOf" srcId="{E2794DFA-3EF5-4146-B225-3610A49639A5}" destId="{C67A0F3F-4A24-423D-B8FA-9C2FEE2E87B6}" srcOrd="6" destOrd="0" presId="urn:microsoft.com/office/officeart/2008/layout/VerticalAccentList"/>
    <dgm:cxn modelId="{53958D50-1143-4B33-9828-54FAF9210675}" type="presParOf" srcId="{E2794DFA-3EF5-4146-B225-3610A49639A5}" destId="{F25224E9-AE35-432A-AA8B-5E6773F8B08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6600CC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No tiene costes adicionales de hardware</a:t>
          </a:r>
          <a:endParaRPr lang="es-GT" dirty="0">
            <a:solidFill>
              <a:schemeClr val="bg1"/>
            </a:solidFill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La potencia de procesamiento necesaria para hacer funcionar las aplicaciones la proporciona el proveedor de la infraestructura </a:t>
          </a:r>
          <a:r>
            <a:rPr lang="es-MX" i="1" dirty="0" err="1"/>
            <a:t>cloud</a:t>
          </a:r>
          <a:r>
            <a:rPr lang="es-MX" dirty="0"/>
            <a:t>.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9933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No tiene costes de alta</a:t>
          </a:r>
          <a:endParaRPr lang="es-GT" dirty="0">
            <a:solidFill>
              <a:schemeClr val="bg1"/>
            </a:solidFill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Las aplicaciones están listas para utilizarlas desde el momento en que el usuario se suscribe a ellas.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9D1E68DF-345B-45AD-9DDF-ABD231A8DA19}">
      <dgm:prSet phldrT="[Text]"/>
      <dgm:spPr>
        <a:solidFill>
          <a:srgbClr val="CC00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Se paga sólo por lo que se utiliza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A73203-5CDF-43EF-9397-98ED46514D7F}" type="par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C5C19370-4DDB-4D83-8EDF-749668BE2752}" type="sib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9F226AAE-A821-4E5D-A232-0BB926725FB5}">
      <dgm:prSet phldrT="[Text]"/>
      <dgm:spPr/>
      <dgm:t>
        <a:bodyPr/>
        <a:lstStyle/>
        <a:p>
          <a:pPr algn="just"/>
          <a:r>
            <a:rPr lang="es-MX" dirty="0"/>
            <a:t>Si un elemento de software sólo se va a necesitar durante un período limitado, se puede pagar únicamente durante ese período, y generalmente las suscripciones pueden cancelarse en cualquier momento.</a:t>
          </a:r>
          <a:endParaRPr lang="es-GT" dirty="0"/>
        </a:p>
      </dgm:t>
    </dgm:pt>
    <dgm:pt modelId="{2B2FEDC4-0D05-451E-9987-03A3D8CB7358}" type="par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3DFF1029-CB48-4008-B61B-FEDDA1F3C403}" type="sib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D5D3BFAC-182D-435A-A13C-3A2267C8DB67}">
      <dgm:prSet phldrT="[Text]"/>
      <dgm:spPr>
        <a:solidFill>
          <a:srgbClr val="99FF33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El uso del servicio es escalable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7153FE-AB69-47F6-B1D3-CD7992BA3356}" type="par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C4FC558A-E8FB-49D2-B2E5-C1D91F34E07A}" type="sib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97AA9B14-1FA7-4882-85D1-6EA67BC03358}">
      <dgm:prSet phldrT="[Text]"/>
      <dgm:spPr/>
      <dgm:t>
        <a:bodyPr/>
        <a:lstStyle/>
        <a:p>
          <a:pPr algn="just"/>
          <a:r>
            <a:rPr lang="es-MX" dirty="0"/>
            <a:t>Si un usuario decide que necesita más espacio de almacenamiento o contratar servicios adicionales, por ejemplo, puede acceder a esos servicios a demanda sin tener que instalar más hardware o software.</a:t>
          </a:r>
          <a:endParaRPr lang="es-GT" dirty="0"/>
        </a:p>
      </dgm:t>
    </dgm:pt>
    <dgm:pt modelId="{AF4A8F43-29FD-49F6-ABB5-E06DB62C959C}" type="par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3AF6DCBA-3E24-4ABA-AEA1-2B4132F02332}" type="sib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4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4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4">
        <dgm:presLayoutVars>
          <dgm:bulletEnabled val="1"/>
        </dgm:presLayoutVars>
      </dgm:prSet>
      <dgm:spPr/>
    </dgm:pt>
    <dgm:pt modelId="{01C3D4D3-23CA-4F92-9164-F00B6FA2D5B9}" type="pres">
      <dgm:prSet presAssocID="{9D1E68DF-345B-45AD-9DDF-ABD231A8DA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00972A-C25C-4242-B654-08112DB9F62C}" type="pres">
      <dgm:prSet presAssocID="{9D1E68DF-345B-45AD-9DDF-ABD231A8DA19}" presName="childText" presStyleLbl="revTx" presStyleIdx="2" presStyleCnt="4">
        <dgm:presLayoutVars>
          <dgm:bulletEnabled val="1"/>
        </dgm:presLayoutVars>
      </dgm:prSet>
      <dgm:spPr/>
    </dgm:pt>
    <dgm:pt modelId="{EA0E123D-9012-4A2F-B544-FC460BB4ED91}" type="pres">
      <dgm:prSet presAssocID="{D5D3BFAC-182D-435A-A13C-3A2267C8DB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28228F1-024D-465F-9E5E-183A17B3B624}" type="pres">
      <dgm:prSet presAssocID="{D5D3BFAC-182D-435A-A13C-3A2267C8DB6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B782E02-525C-42D8-8839-74B78A7552D5}" srcId="{D5D3BFAC-182D-435A-A13C-3A2267C8DB67}" destId="{97AA9B14-1FA7-4882-85D1-6EA67BC03358}" srcOrd="0" destOrd="0" parTransId="{AF4A8F43-29FD-49F6-ABB5-E06DB62C959C}" sibTransId="{3AF6DCBA-3E24-4ABA-AEA1-2B4132F02332}"/>
    <dgm:cxn modelId="{C2CBD803-CEC4-46A5-AE6D-0C53BC5C58C8}" type="presOf" srcId="{D5D3BFAC-182D-435A-A13C-3A2267C8DB67}" destId="{EA0E123D-9012-4A2F-B544-FC460BB4ED91}" srcOrd="0" destOrd="0" presId="urn:microsoft.com/office/officeart/2005/8/layout/vList2"/>
    <dgm:cxn modelId="{84318504-B071-449A-8223-1EF729E370EF}" type="presOf" srcId="{67A37CE1-3B65-4896-9146-639F0D800359}" destId="{839D4140-3DEB-4C13-A88B-EF98D76BBB91}" srcOrd="0" destOrd="0" presId="urn:microsoft.com/office/officeart/2005/8/layout/vList2"/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991DB835-D9E0-4A8F-9C7D-0C99FD894726}" srcId="{9D1E68DF-345B-45AD-9DDF-ABD231A8DA19}" destId="{9F226AAE-A821-4E5D-A232-0BB926725FB5}" srcOrd="0" destOrd="0" parTransId="{2B2FEDC4-0D05-451E-9987-03A3D8CB7358}" sibTransId="{3DFF1029-CB48-4008-B61B-FEDDA1F3C403}"/>
    <dgm:cxn modelId="{6B2E5470-4C7C-4E29-9D4B-D55C513F2350}" srcId="{81446DF2-E7B4-40E2-9D6B-DECAE2E5C12C}" destId="{D5D3BFAC-182D-435A-A13C-3A2267C8DB67}" srcOrd="3" destOrd="0" parTransId="{E17153FE-AB69-47F6-B1D3-CD7992BA3356}" sibTransId="{C4FC558A-E8FB-49D2-B2E5-C1D91F34E07A}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660E8EA0-1691-41BB-9747-A782F7656A5E}" srcId="{81446DF2-E7B4-40E2-9D6B-DECAE2E5C12C}" destId="{9D1E68DF-345B-45AD-9DDF-ABD231A8DA19}" srcOrd="2" destOrd="0" parTransId="{5AA73203-5CDF-43EF-9397-98ED46514D7F}" sibTransId="{C5C19370-4DDB-4D83-8EDF-749668BE2752}"/>
    <dgm:cxn modelId="{3B5762A2-AA27-464A-B4A2-330F6AB25324}" type="presOf" srcId="{DD167A89-C8F4-4297-8F5B-699C937B2FB3}" destId="{2F899402-EB4E-41E7-8175-D12DB4E528CE}" srcOrd="0" destOrd="0" presId="urn:microsoft.com/office/officeart/2005/8/layout/vList2"/>
    <dgm:cxn modelId="{A47B66A8-710E-4203-954D-0FB68B0FFE97}" type="presOf" srcId="{81446DF2-E7B4-40E2-9D6B-DECAE2E5C12C}" destId="{F6DABC0A-777B-477D-BD2F-0511632966C3}" srcOrd="0" destOrd="0" presId="urn:microsoft.com/office/officeart/2005/8/layout/vList2"/>
    <dgm:cxn modelId="{4C8AE2AC-343E-4EE5-9CDF-EDF6F14B58BB}" type="presOf" srcId="{4368F6E8-22A1-4410-BC4B-76209D8E8B3B}" destId="{DDABDCC4-C84F-4B6F-B4B2-16990FB6A537}" srcOrd="0" destOrd="0" presId="urn:microsoft.com/office/officeart/2005/8/layout/vList2"/>
    <dgm:cxn modelId="{3D317DD5-C782-4749-80B7-8B3BE8725014}" type="presOf" srcId="{9F226AAE-A821-4E5D-A232-0BB926725FB5}" destId="{F600972A-C25C-4242-B654-08112DB9F62C}" srcOrd="0" destOrd="0" presId="urn:microsoft.com/office/officeart/2005/8/layout/vList2"/>
    <dgm:cxn modelId="{2BF98FD5-140A-4782-A9E9-8A517BBC4BA6}" type="presOf" srcId="{00437AC3-AAF9-4F42-8CB1-3E128056D726}" destId="{41C02A0F-E262-4B61-A838-0DF340D594DA}" srcOrd="0" destOrd="0" presId="urn:microsoft.com/office/officeart/2005/8/layout/vList2"/>
    <dgm:cxn modelId="{6B04A9D6-E600-4B2F-BDE2-D8AB0E3FB5A8}" type="presOf" srcId="{9D1E68DF-345B-45AD-9DDF-ABD231A8DA19}" destId="{01C3D4D3-23CA-4F92-9164-F00B6FA2D5B9}" srcOrd="0" destOrd="0" presId="urn:microsoft.com/office/officeart/2005/8/layout/vList2"/>
    <dgm:cxn modelId="{CEB5F7E2-7283-49AD-88CB-5EFE213EEF30}" type="presOf" srcId="{97AA9B14-1FA7-4882-85D1-6EA67BC03358}" destId="{A28228F1-024D-465F-9E5E-183A17B3B624}" srcOrd="0" destOrd="0" presId="urn:microsoft.com/office/officeart/2005/8/layout/vList2"/>
    <dgm:cxn modelId="{C2E259CA-8600-4A2C-96E8-5DC2308225A1}" type="presParOf" srcId="{F6DABC0A-777B-477D-BD2F-0511632966C3}" destId="{839D4140-3DEB-4C13-A88B-EF98D76BBB91}" srcOrd="0" destOrd="0" presId="urn:microsoft.com/office/officeart/2005/8/layout/vList2"/>
    <dgm:cxn modelId="{3DA34F9A-D81F-47A6-899F-54CDFB197081}" type="presParOf" srcId="{F6DABC0A-777B-477D-BD2F-0511632966C3}" destId="{41C02A0F-E262-4B61-A838-0DF340D594DA}" srcOrd="1" destOrd="0" presId="urn:microsoft.com/office/officeart/2005/8/layout/vList2"/>
    <dgm:cxn modelId="{5DCAB9DC-F704-4CAF-9B25-07028883CF38}" type="presParOf" srcId="{F6DABC0A-777B-477D-BD2F-0511632966C3}" destId="{2F899402-EB4E-41E7-8175-D12DB4E528CE}" srcOrd="2" destOrd="0" presId="urn:microsoft.com/office/officeart/2005/8/layout/vList2"/>
    <dgm:cxn modelId="{654E54F0-0FCD-499B-9F5C-909DB1C2B4C0}" type="presParOf" srcId="{F6DABC0A-777B-477D-BD2F-0511632966C3}" destId="{DDABDCC4-C84F-4B6F-B4B2-16990FB6A537}" srcOrd="3" destOrd="0" presId="urn:microsoft.com/office/officeart/2005/8/layout/vList2"/>
    <dgm:cxn modelId="{50AD2808-10A9-41B1-A693-BE7DB0CA8D24}" type="presParOf" srcId="{F6DABC0A-777B-477D-BD2F-0511632966C3}" destId="{01C3D4D3-23CA-4F92-9164-F00B6FA2D5B9}" srcOrd="4" destOrd="0" presId="urn:microsoft.com/office/officeart/2005/8/layout/vList2"/>
    <dgm:cxn modelId="{0B5D59AB-D9AF-424C-9713-87C4A8883232}" type="presParOf" srcId="{F6DABC0A-777B-477D-BD2F-0511632966C3}" destId="{F600972A-C25C-4242-B654-08112DB9F62C}" srcOrd="5" destOrd="0" presId="urn:microsoft.com/office/officeart/2005/8/layout/vList2"/>
    <dgm:cxn modelId="{37A17E9B-2EFB-47E2-B50C-919A5C6006EF}" type="presParOf" srcId="{F6DABC0A-777B-477D-BD2F-0511632966C3}" destId="{EA0E123D-9012-4A2F-B544-FC460BB4ED91}" srcOrd="6" destOrd="0" presId="urn:microsoft.com/office/officeart/2005/8/layout/vList2"/>
    <dgm:cxn modelId="{F79785DE-5D61-426E-BFE1-0023655F835F}" type="presParOf" srcId="{F6DABC0A-777B-477D-BD2F-0511632966C3}" destId="{A28228F1-024D-465F-9E5E-183A17B3B62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6600CC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Las actualizaciones son automáticas</a:t>
          </a:r>
          <a:endParaRPr lang="es-GT" dirty="0">
            <a:solidFill>
              <a:schemeClr val="bg1"/>
            </a:solidFill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cada vez que existe una actualización, queda disponible online de forma inmediata para los usuarios, a menudo sin coste. No se necesita ningún SW nuevo, como ocurre con otros tipos de aplicaciones, y las actualizaciones se despliegan automáticamente por el proveedor del servicio </a:t>
          </a:r>
          <a:r>
            <a:rPr lang="es-MX" i="1" dirty="0" err="1"/>
            <a:t>cloud</a:t>
          </a:r>
          <a:r>
            <a:rPr lang="es-MX" dirty="0"/>
            <a:t>.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9933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Compatibilidad entre dispositivos</a:t>
          </a:r>
          <a:endParaRPr lang="es-GT" dirty="0">
            <a:solidFill>
              <a:schemeClr val="bg1"/>
            </a:solidFill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Puede utilizarse cualquier dispositivo con conexión a internet, lo que las hace ideales para quienes utilizan muchos dispositivos diferentes.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9D1E68DF-345B-45AD-9DDF-ABD231A8DA19}">
      <dgm:prSet phldrT="[Text]"/>
      <dgm:spPr>
        <a:solidFill>
          <a:srgbClr val="CC00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Accesible desde cualquier lugar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A73203-5CDF-43EF-9397-98ED46514D7F}" type="par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C5C19370-4DDB-4D83-8EDF-749668BE2752}" type="sib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9F226AAE-A821-4E5D-A232-0BB926725FB5}">
      <dgm:prSet phldrT="[Text]"/>
      <dgm:spPr/>
      <dgm:t>
        <a:bodyPr/>
        <a:lstStyle/>
        <a:p>
          <a:pPr algn="just"/>
          <a:r>
            <a:rPr lang="es-MX" dirty="0"/>
            <a:t>En lugar de limitarse a instalaciones concretas en ordenadores específicos, la aplicación puede estar accesible para cualquiera que tenga un dispositivo capaz de conectarse a internet</a:t>
          </a:r>
          <a:endParaRPr lang="es-GT" dirty="0"/>
        </a:p>
      </dgm:t>
    </dgm:pt>
    <dgm:pt modelId="{2B2FEDC4-0D05-451E-9987-03A3D8CB7358}" type="par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3DFF1029-CB48-4008-B61B-FEDDA1F3C403}" type="sib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D5D3BFAC-182D-435A-A13C-3A2267C8DB67}">
      <dgm:prSet phldrT="[Text]"/>
      <dgm:spPr>
        <a:solidFill>
          <a:srgbClr val="99FF33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dirty="0">
              <a:solidFill>
                <a:schemeClr val="bg1"/>
              </a:solidFill>
            </a:rPr>
            <a:t>Las aplicaciones pueden personalizarse y asociarse a la imagen de marca del proveedor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7153FE-AB69-47F6-B1D3-CD7992BA3356}" type="par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C4FC558A-E8FB-49D2-B2E5-C1D91F34E07A}" type="sib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97AA9B14-1FA7-4882-85D1-6EA67BC03358}">
      <dgm:prSet phldrT="[Text]"/>
      <dgm:spPr/>
      <dgm:t>
        <a:bodyPr/>
        <a:lstStyle/>
        <a:p>
          <a:pPr algn="just"/>
          <a:r>
            <a:rPr lang="es-MX" dirty="0"/>
            <a:t>Algunas aplicaciones de software pueden personalizarse, es decir, alterarse para adaptarlas a las necesidades y la imagen de marca de un determinado cliente.</a:t>
          </a:r>
          <a:endParaRPr lang="es-GT" dirty="0"/>
        </a:p>
      </dgm:t>
    </dgm:pt>
    <dgm:pt modelId="{AF4A8F43-29FD-49F6-ABB5-E06DB62C959C}" type="par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3AF6DCBA-3E24-4ABA-AEA1-2B4132F02332}" type="sib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4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4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4">
        <dgm:presLayoutVars>
          <dgm:bulletEnabled val="1"/>
        </dgm:presLayoutVars>
      </dgm:prSet>
      <dgm:spPr/>
    </dgm:pt>
    <dgm:pt modelId="{01C3D4D3-23CA-4F92-9164-F00B6FA2D5B9}" type="pres">
      <dgm:prSet presAssocID="{9D1E68DF-345B-45AD-9DDF-ABD231A8DA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00972A-C25C-4242-B654-08112DB9F62C}" type="pres">
      <dgm:prSet presAssocID="{9D1E68DF-345B-45AD-9DDF-ABD231A8DA19}" presName="childText" presStyleLbl="revTx" presStyleIdx="2" presStyleCnt="4">
        <dgm:presLayoutVars>
          <dgm:bulletEnabled val="1"/>
        </dgm:presLayoutVars>
      </dgm:prSet>
      <dgm:spPr/>
    </dgm:pt>
    <dgm:pt modelId="{EA0E123D-9012-4A2F-B544-FC460BB4ED91}" type="pres">
      <dgm:prSet presAssocID="{D5D3BFAC-182D-435A-A13C-3A2267C8DB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28228F1-024D-465F-9E5E-183A17B3B624}" type="pres">
      <dgm:prSet presAssocID="{D5D3BFAC-182D-435A-A13C-3A2267C8DB6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B782E02-525C-42D8-8839-74B78A7552D5}" srcId="{D5D3BFAC-182D-435A-A13C-3A2267C8DB67}" destId="{97AA9B14-1FA7-4882-85D1-6EA67BC03358}" srcOrd="0" destOrd="0" parTransId="{AF4A8F43-29FD-49F6-ABB5-E06DB62C959C}" sibTransId="{3AF6DCBA-3E24-4ABA-AEA1-2B4132F02332}"/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27432814-CEC8-427A-99EC-C3390B0C97B9}" type="presOf" srcId="{DD167A89-C8F4-4297-8F5B-699C937B2FB3}" destId="{2F899402-EB4E-41E7-8175-D12DB4E528CE}" srcOrd="0" destOrd="0" presId="urn:microsoft.com/office/officeart/2005/8/layout/vList2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991DB835-D9E0-4A8F-9C7D-0C99FD894726}" srcId="{9D1E68DF-345B-45AD-9DDF-ABD231A8DA19}" destId="{9F226AAE-A821-4E5D-A232-0BB926725FB5}" srcOrd="0" destOrd="0" parTransId="{2B2FEDC4-0D05-451E-9987-03A3D8CB7358}" sibTransId="{3DFF1029-CB48-4008-B61B-FEDDA1F3C403}"/>
    <dgm:cxn modelId="{FAFADB61-8656-4CDC-B336-C763B72F44A6}" type="presOf" srcId="{9D1E68DF-345B-45AD-9DDF-ABD231A8DA19}" destId="{01C3D4D3-23CA-4F92-9164-F00B6FA2D5B9}" srcOrd="0" destOrd="0" presId="urn:microsoft.com/office/officeart/2005/8/layout/vList2"/>
    <dgm:cxn modelId="{A077A343-B7F2-4D68-9BA6-DA69C3E51927}" type="presOf" srcId="{9F226AAE-A821-4E5D-A232-0BB926725FB5}" destId="{F600972A-C25C-4242-B654-08112DB9F62C}" srcOrd="0" destOrd="0" presId="urn:microsoft.com/office/officeart/2005/8/layout/vList2"/>
    <dgm:cxn modelId="{3480E44E-7E5F-4C68-B631-2696C400FFBC}" type="presOf" srcId="{81446DF2-E7B4-40E2-9D6B-DECAE2E5C12C}" destId="{F6DABC0A-777B-477D-BD2F-0511632966C3}" srcOrd="0" destOrd="0" presId="urn:microsoft.com/office/officeart/2005/8/layout/vList2"/>
    <dgm:cxn modelId="{6B2E5470-4C7C-4E29-9D4B-D55C513F2350}" srcId="{81446DF2-E7B4-40E2-9D6B-DECAE2E5C12C}" destId="{D5D3BFAC-182D-435A-A13C-3A2267C8DB67}" srcOrd="3" destOrd="0" parTransId="{E17153FE-AB69-47F6-B1D3-CD7992BA3356}" sibTransId="{C4FC558A-E8FB-49D2-B2E5-C1D91F34E07A}"/>
    <dgm:cxn modelId="{6EA2A553-AD1E-44BB-8843-7BD88DBACB52}" type="presOf" srcId="{00437AC3-AAF9-4F42-8CB1-3E128056D726}" destId="{41C02A0F-E262-4B61-A838-0DF340D594DA}" srcOrd="0" destOrd="0" presId="urn:microsoft.com/office/officeart/2005/8/layout/vList2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504ED459-0B66-42FF-82DA-0BC2403676FD}" type="presOf" srcId="{97AA9B14-1FA7-4882-85D1-6EA67BC03358}" destId="{A28228F1-024D-465F-9E5E-183A17B3B624}" srcOrd="0" destOrd="0" presId="urn:microsoft.com/office/officeart/2005/8/layout/vList2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660E8EA0-1691-41BB-9747-A782F7656A5E}" srcId="{81446DF2-E7B4-40E2-9D6B-DECAE2E5C12C}" destId="{9D1E68DF-345B-45AD-9DDF-ABD231A8DA19}" srcOrd="2" destOrd="0" parTransId="{5AA73203-5CDF-43EF-9397-98ED46514D7F}" sibTransId="{C5C19370-4DDB-4D83-8EDF-749668BE2752}"/>
    <dgm:cxn modelId="{124D69BB-2D12-4E9A-A1C3-FE412F935AE1}" type="presOf" srcId="{4368F6E8-22A1-4410-BC4B-76209D8E8B3B}" destId="{DDABDCC4-C84F-4B6F-B4B2-16990FB6A537}" srcOrd="0" destOrd="0" presId="urn:microsoft.com/office/officeart/2005/8/layout/vList2"/>
    <dgm:cxn modelId="{A56F67D1-7085-4896-AAA7-6F9E47EE523A}" type="presOf" srcId="{D5D3BFAC-182D-435A-A13C-3A2267C8DB67}" destId="{EA0E123D-9012-4A2F-B544-FC460BB4ED91}" srcOrd="0" destOrd="0" presId="urn:microsoft.com/office/officeart/2005/8/layout/vList2"/>
    <dgm:cxn modelId="{2F66C5E3-9CC0-42F6-A8A4-16DB0543A82C}" type="presOf" srcId="{67A37CE1-3B65-4896-9146-639F0D800359}" destId="{839D4140-3DEB-4C13-A88B-EF98D76BBB91}" srcOrd="0" destOrd="0" presId="urn:microsoft.com/office/officeart/2005/8/layout/vList2"/>
    <dgm:cxn modelId="{C96E04FB-6432-443F-9DE7-DAB8BE1FE814}" type="presParOf" srcId="{F6DABC0A-777B-477D-BD2F-0511632966C3}" destId="{839D4140-3DEB-4C13-A88B-EF98D76BBB91}" srcOrd="0" destOrd="0" presId="urn:microsoft.com/office/officeart/2005/8/layout/vList2"/>
    <dgm:cxn modelId="{510FC0B9-C8BF-48AE-A439-344180FEAB87}" type="presParOf" srcId="{F6DABC0A-777B-477D-BD2F-0511632966C3}" destId="{41C02A0F-E262-4B61-A838-0DF340D594DA}" srcOrd="1" destOrd="0" presId="urn:microsoft.com/office/officeart/2005/8/layout/vList2"/>
    <dgm:cxn modelId="{5B5F7F4B-75CB-40FA-BBBF-A6B9B9A430D8}" type="presParOf" srcId="{F6DABC0A-777B-477D-BD2F-0511632966C3}" destId="{2F899402-EB4E-41E7-8175-D12DB4E528CE}" srcOrd="2" destOrd="0" presId="urn:microsoft.com/office/officeart/2005/8/layout/vList2"/>
    <dgm:cxn modelId="{A7E798AD-085F-4507-BB02-F9A4D7CC87FF}" type="presParOf" srcId="{F6DABC0A-777B-477D-BD2F-0511632966C3}" destId="{DDABDCC4-C84F-4B6F-B4B2-16990FB6A537}" srcOrd="3" destOrd="0" presId="urn:microsoft.com/office/officeart/2005/8/layout/vList2"/>
    <dgm:cxn modelId="{3883A9F7-85D0-418C-AA26-9639B25DC75D}" type="presParOf" srcId="{F6DABC0A-777B-477D-BD2F-0511632966C3}" destId="{01C3D4D3-23CA-4F92-9164-F00B6FA2D5B9}" srcOrd="4" destOrd="0" presId="urn:microsoft.com/office/officeart/2005/8/layout/vList2"/>
    <dgm:cxn modelId="{941BB0FE-B6F6-4518-A4C7-80F74FE4BFA8}" type="presParOf" srcId="{F6DABC0A-777B-477D-BD2F-0511632966C3}" destId="{F600972A-C25C-4242-B654-08112DB9F62C}" srcOrd="5" destOrd="0" presId="urn:microsoft.com/office/officeart/2005/8/layout/vList2"/>
    <dgm:cxn modelId="{0A1A4C06-973C-4945-907F-517A6F336C01}" type="presParOf" srcId="{F6DABC0A-777B-477D-BD2F-0511632966C3}" destId="{EA0E123D-9012-4A2F-B544-FC460BB4ED91}" srcOrd="6" destOrd="0" presId="urn:microsoft.com/office/officeart/2005/8/layout/vList2"/>
    <dgm:cxn modelId="{887630F3-F5FC-4A0A-89C4-C175BD9CF871}" type="presParOf" srcId="{F6DABC0A-777B-477D-BD2F-0511632966C3}" destId="{A28228F1-024D-465F-9E5E-183A17B3B62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4819A4-49DB-4311-976C-31682D8E24F6}" type="doc">
      <dgm:prSet loTypeId="urn:microsoft.com/office/officeart/2005/8/layout/hierarchy4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EAB07473-8FBA-4005-85B3-637744999E64}">
      <dgm:prSet phldrT="[Texto]"/>
      <dgm:spPr>
        <a:solidFill>
          <a:srgbClr val="6600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ctr"/>
          <a:r>
            <a:rPr lang="es-MX" dirty="0"/>
            <a:t>2008 y 2009 fueron los años de la popularización y consolidación pero 2010 y siguientes se consideran años de despliegue y su llegada al público junto con sus tecnologías asociadas</a:t>
          </a:r>
        </a:p>
      </dgm:t>
    </dgm:pt>
    <dgm:pt modelId="{18CC61D6-A154-42E1-B944-3E6D64349C52}" type="parTrans" cxnId="{AE228AAD-6710-4B3F-A26D-D56AD83248EA}">
      <dgm:prSet/>
      <dgm:spPr/>
      <dgm:t>
        <a:bodyPr/>
        <a:lstStyle/>
        <a:p>
          <a:endParaRPr lang="es-MX"/>
        </a:p>
      </dgm:t>
    </dgm:pt>
    <dgm:pt modelId="{F4897FF5-686D-47C5-8459-369865B3BA0E}" type="sibTrans" cxnId="{AE228AAD-6710-4B3F-A26D-D56AD83248EA}">
      <dgm:prSet/>
      <dgm:spPr/>
      <dgm:t>
        <a:bodyPr/>
        <a:lstStyle/>
        <a:p>
          <a:endParaRPr lang="es-MX"/>
        </a:p>
      </dgm:t>
    </dgm:pt>
    <dgm:pt modelId="{690C9AC3-1644-4D0A-A0AD-DA3DEDB9FDD7}">
      <dgm:prSet phldrT="[Texto]"/>
      <dgm:spPr>
        <a:solidFill>
          <a:srgbClr val="CC0066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/>
            <a:t>Es el cambio disruptivo al que</a:t>
          </a:r>
          <a:r>
            <a:rPr lang="es-MX" i="1" dirty="0"/>
            <a:t> </a:t>
          </a:r>
          <a:r>
            <a:rPr lang="es-MX" dirty="0"/>
            <a:t>los departamentos de TI ha de enfrentarse y que comenzará a tener efecto en las empresas modernas</a:t>
          </a:r>
        </a:p>
      </dgm:t>
    </dgm:pt>
    <dgm:pt modelId="{99022F68-1362-43DD-B372-B501CF97B1DA}" type="parTrans" cxnId="{184A52C8-68BC-4FBC-96BA-913631F732A2}">
      <dgm:prSet/>
      <dgm:spPr/>
      <dgm:t>
        <a:bodyPr/>
        <a:lstStyle/>
        <a:p>
          <a:endParaRPr lang="es-MX"/>
        </a:p>
      </dgm:t>
    </dgm:pt>
    <dgm:pt modelId="{563772B0-DD63-4186-84E8-134C5AB25C34}" type="sibTrans" cxnId="{184A52C8-68BC-4FBC-96BA-913631F732A2}">
      <dgm:prSet/>
      <dgm:spPr/>
      <dgm:t>
        <a:bodyPr/>
        <a:lstStyle/>
        <a:p>
          <a:endParaRPr lang="es-MX"/>
        </a:p>
      </dgm:t>
    </dgm:pt>
    <dgm:pt modelId="{70D7C902-DD96-4BBD-9627-E285C06F6624}">
      <dgm:prSet phldrT="[Texto]" custT="1"/>
      <dgm:spPr>
        <a:solidFill>
          <a:srgbClr val="00FF99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/>
            <a:t>Las empresas innovadoras deben tomar ventaja de estos nuevos recursos y reinventarse en sus mercados. </a:t>
          </a:r>
          <a:endParaRPr lang="es-MX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84AE5-CF16-4410-8597-CE17B2E3E431}" type="parTrans" cxnId="{AA9A2E27-DD6F-4C01-A992-A43AA8227758}">
      <dgm:prSet/>
      <dgm:spPr/>
      <dgm:t>
        <a:bodyPr/>
        <a:lstStyle/>
        <a:p>
          <a:endParaRPr lang="es-MX"/>
        </a:p>
      </dgm:t>
    </dgm:pt>
    <dgm:pt modelId="{79B784BB-91F5-413F-8D62-88C946F5DAEA}" type="sibTrans" cxnId="{AA9A2E27-DD6F-4C01-A992-A43AA8227758}">
      <dgm:prSet/>
      <dgm:spPr/>
      <dgm:t>
        <a:bodyPr/>
        <a:lstStyle/>
        <a:p>
          <a:endParaRPr lang="es-MX"/>
        </a:p>
      </dgm:t>
    </dgm:pt>
    <dgm:pt modelId="{00CB0E82-32E8-4E9C-9FD7-35B09AE586E2}">
      <dgm:prSet phldrT="[Texto]" custT="1"/>
      <dgm:spPr>
        <a:solidFill>
          <a:srgbClr val="FF8205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/>
            <a:t>Informes publicados pronostican cifras de ingresos para negocios relativos a la nube desde los 42 mil a 150 mil </a:t>
          </a:r>
          <a:r>
            <a:rPr lang="es-MX" sz="1800" dirty="0" err="1"/>
            <a:t>mdd</a:t>
          </a:r>
          <a:r>
            <a:rPr lang="es-MX" sz="1800" dirty="0"/>
            <a:t>  al 2013 y en lo sucesivo</a:t>
          </a:r>
        </a:p>
      </dgm:t>
    </dgm:pt>
    <dgm:pt modelId="{F2C8131C-36BC-4351-BE45-08F1BB60DD36}" type="parTrans" cxnId="{4147E222-A906-4F1E-8FD8-F9734C2DAED9}">
      <dgm:prSet/>
      <dgm:spPr/>
      <dgm:t>
        <a:bodyPr/>
        <a:lstStyle/>
        <a:p>
          <a:endParaRPr lang="es-MX"/>
        </a:p>
      </dgm:t>
    </dgm:pt>
    <dgm:pt modelId="{D4BCC414-D43B-4863-8C5A-A4E77ED5912F}" type="sibTrans" cxnId="{4147E222-A906-4F1E-8FD8-F9734C2DAED9}">
      <dgm:prSet/>
      <dgm:spPr/>
      <dgm:t>
        <a:bodyPr/>
        <a:lstStyle/>
        <a:p>
          <a:endParaRPr lang="es-MX"/>
        </a:p>
      </dgm:t>
    </dgm:pt>
    <dgm:pt modelId="{9D5B441B-74CC-4F4E-A382-58FA5821C8D1}">
      <dgm:prSet phldrT="[Texto]"/>
      <dgm:spPr>
        <a:solidFill>
          <a:srgbClr val="99FF33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ctr"/>
          <a:r>
            <a:rPr lang="es-MX" dirty="0"/>
            <a:t>Los directivos de TI deben considerar cómo adquirir y distribuir información en este entorno pero protegiendo los intereses de la compañía. </a:t>
          </a:r>
          <a:endParaRPr lang="es-MX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0C9DB1-3D23-4FE4-9A85-12001AACDC72}" type="parTrans" cxnId="{5B8731DE-5A84-419A-BAB7-699CDCA69C18}">
      <dgm:prSet/>
      <dgm:spPr/>
      <dgm:t>
        <a:bodyPr/>
        <a:lstStyle/>
        <a:p>
          <a:endParaRPr lang="es-MX"/>
        </a:p>
      </dgm:t>
    </dgm:pt>
    <dgm:pt modelId="{D336EC51-5900-4B82-B0FF-4406DB822D02}" type="sibTrans" cxnId="{5B8731DE-5A84-419A-BAB7-699CDCA69C18}">
      <dgm:prSet/>
      <dgm:spPr/>
      <dgm:t>
        <a:bodyPr/>
        <a:lstStyle/>
        <a:p>
          <a:endParaRPr lang="es-MX"/>
        </a:p>
      </dgm:t>
    </dgm:pt>
    <dgm:pt modelId="{8FA9B234-1E5F-4A33-B9D3-792B9E55F807}">
      <dgm:prSet phldrT="[Texto]" custT="1"/>
      <dgm:spPr>
        <a:solidFill>
          <a:srgbClr val="6699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ctr"/>
          <a:r>
            <a:rPr lang="es-MX" sz="1800" dirty="0"/>
            <a:t>Aquellas que no tomen ventaja de esta revolución se pueden quedar rápidamente desactualizadas y tal vez fuera del negocio.  </a:t>
          </a:r>
        </a:p>
      </dgm:t>
    </dgm:pt>
    <dgm:pt modelId="{4419C4F3-EA85-4378-A482-F0734F47A14C}" type="sibTrans" cxnId="{A89E7288-154A-45F5-B38A-7CC74852D15A}">
      <dgm:prSet/>
      <dgm:spPr/>
      <dgm:t>
        <a:bodyPr/>
        <a:lstStyle/>
        <a:p>
          <a:endParaRPr lang="es-MX"/>
        </a:p>
      </dgm:t>
    </dgm:pt>
    <dgm:pt modelId="{685ADFE2-8CEC-4CED-BE7D-B53B24C3946A}" type="parTrans" cxnId="{A89E7288-154A-45F5-B38A-7CC74852D15A}">
      <dgm:prSet/>
      <dgm:spPr/>
      <dgm:t>
        <a:bodyPr/>
        <a:lstStyle/>
        <a:p>
          <a:endParaRPr lang="es-MX"/>
        </a:p>
      </dgm:t>
    </dgm:pt>
    <dgm:pt modelId="{27069C92-F7DB-4BDE-AD8D-8224F6813C98}" type="pres">
      <dgm:prSet presAssocID="{DA4819A4-49DB-4311-976C-31682D8E24F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744174-8F4C-4F61-B014-D0E4E5C5F209}" type="pres">
      <dgm:prSet presAssocID="{EAB07473-8FBA-4005-85B3-637744999E64}" presName="vertOne" presStyleCnt="0"/>
      <dgm:spPr/>
    </dgm:pt>
    <dgm:pt modelId="{6EB09796-1F30-4D8A-9DB1-2D5742CAB489}" type="pres">
      <dgm:prSet presAssocID="{EAB07473-8FBA-4005-85B3-637744999E64}" presName="txOne" presStyleLbl="node0" presStyleIdx="0" presStyleCnt="1">
        <dgm:presLayoutVars>
          <dgm:chPref val="3"/>
        </dgm:presLayoutVars>
      </dgm:prSet>
      <dgm:spPr/>
    </dgm:pt>
    <dgm:pt modelId="{781A1A54-7FB0-4DB8-B95F-64D191F46641}" type="pres">
      <dgm:prSet presAssocID="{EAB07473-8FBA-4005-85B3-637744999E64}" presName="parTransOne" presStyleCnt="0"/>
      <dgm:spPr/>
    </dgm:pt>
    <dgm:pt modelId="{122574DB-79F7-4027-AF3F-AA55E41D580B}" type="pres">
      <dgm:prSet presAssocID="{EAB07473-8FBA-4005-85B3-637744999E64}" presName="horzOne" presStyleCnt="0"/>
      <dgm:spPr/>
    </dgm:pt>
    <dgm:pt modelId="{A92D7B84-2051-4189-A145-6C5659A94875}" type="pres">
      <dgm:prSet presAssocID="{690C9AC3-1644-4D0A-A0AD-DA3DEDB9FDD7}" presName="vertTwo" presStyleCnt="0"/>
      <dgm:spPr/>
    </dgm:pt>
    <dgm:pt modelId="{45F0F00C-56BF-4382-A979-3072AC1ADB89}" type="pres">
      <dgm:prSet presAssocID="{690C9AC3-1644-4D0A-A0AD-DA3DEDB9FDD7}" presName="txTwo" presStyleLbl="node2" presStyleIdx="0" presStyleCnt="2">
        <dgm:presLayoutVars>
          <dgm:chPref val="3"/>
        </dgm:presLayoutVars>
      </dgm:prSet>
      <dgm:spPr/>
    </dgm:pt>
    <dgm:pt modelId="{244E8249-5FCB-4511-87B5-58DE4AE7D34B}" type="pres">
      <dgm:prSet presAssocID="{690C9AC3-1644-4D0A-A0AD-DA3DEDB9FDD7}" presName="parTransTwo" presStyleCnt="0"/>
      <dgm:spPr/>
    </dgm:pt>
    <dgm:pt modelId="{19D70B76-9454-48C8-8AFF-D261B96388E9}" type="pres">
      <dgm:prSet presAssocID="{690C9AC3-1644-4D0A-A0AD-DA3DEDB9FDD7}" presName="horzTwo" presStyleCnt="0"/>
      <dgm:spPr/>
    </dgm:pt>
    <dgm:pt modelId="{F888284A-C293-40AE-AC41-0D217DB8EBBB}" type="pres">
      <dgm:prSet presAssocID="{70D7C902-DD96-4BBD-9627-E285C06F6624}" presName="vertThree" presStyleCnt="0"/>
      <dgm:spPr/>
    </dgm:pt>
    <dgm:pt modelId="{76A1CD2C-D48B-4FF4-980E-E52B079E7D62}" type="pres">
      <dgm:prSet presAssocID="{70D7C902-DD96-4BBD-9627-E285C06F6624}" presName="txThree" presStyleLbl="node3" presStyleIdx="0" presStyleCnt="3" custLinFactNeighborY="1489">
        <dgm:presLayoutVars>
          <dgm:chPref val="3"/>
        </dgm:presLayoutVars>
      </dgm:prSet>
      <dgm:spPr/>
    </dgm:pt>
    <dgm:pt modelId="{261162C1-DC6C-4017-8320-9B116D7A98A8}" type="pres">
      <dgm:prSet presAssocID="{70D7C902-DD96-4BBD-9627-E285C06F6624}" presName="horzThree" presStyleCnt="0"/>
      <dgm:spPr/>
    </dgm:pt>
    <dgm:pt modelId="{EDEA48B8-CFCF-4C0B-8A23-95488A42C417}" type="pres">
      <dgm:prSet presAssocID="{79B784BB-91F5-413F-8D62-88C946F5DAEA}" presName="sibSpaceThree" presStyleCnt="0"/>
      <dgm:spPr/>
    </dgm:pt>
    <dgm:pt modelId="{82079FEE-3D61-44E7-AD36-26F595FC4511}" type="pres">
      <dgm:prSet presAssocID="{00CB0E82-32E8-4E9C-9FD7-35B09AE586E2}" presName="vertThree" presStyleCnt="0"/>
      <dgm:spPr/>
    </dgm:pt>
    <dgm:pt modelId="{E63BADC0-42D0-4F51-B514-895BA03C309F}" type="pres">
      <dgm:prSet presAssocID="{00CB0E82-32E8-4E9C-9FD7-35B09AE586E2}" presName="txThree" presStyleLbl="node3" presStyleIdx="1" presStyleCnt="3" custLinFactX="8188" custLinFactNeighborX="100000" custLinFactNeighborY="6701">
        <dgm:presLayoutVars>
          <dgm:chPref val="3"/>
        </dgm:presLayoutVars>
      </dgm:prSet>
      <dgm:spPr/>
    </dgm:pt>
    <dgm:pt modelId="{18A71E53-8C7E-4547-BAC1-34EB96DC0E39}" type="pres">
      <dgm:prSet presAssocID="{00CB0E82-32E8-4E9C-9FD7-35B09AE586E2}" presName="horzThree" presStyleCnt="0"/>
      <dgm:spPr/>
    </dgm:pt>
    <dgm:pt modelId="{2DA63BBC-387D-4F21-846D-0F08B0E4E817}" type="pres">
      <dgm:prSet presAssocID="{563772B0-DD63-4186-84E8-134C5AB25C34}" presName="sibSpaceTwo" presStyleCnt="0"/>
      <dgm:spPr/>
    </dgm:pt>
    <dgm:pt modelId="{8AD7F91A-1C55-4C26-BD05-423DB5B98D83}" type="pres">
      <dgm:prSet presAssocID="{9D5B441B-74CC-4F4E-A382-58FA5821C8D1}" presName="vertTwo" presStyleCnt="0"/>
      <dgm:spPr/>
    </dgm:pt>
    <dgm:pt modelId="{15B35BBB-FBCD-41AD-A471-F55FAC5127E0}" type="pres">
      <dgm:prSet presAssocID="{9D5B441B-74CC-4F4E-A382-58FA5821C8D1}" presName="txTwo" presStyleLbl="node2" presStyleIdx="1" presStyleCnt="2">
        <dgm:presLayoutVars>
          <dgm:chPref val="3"/>
        </dgm:presLayoutVars>
      </dgm:prSet>
      <dgm:spPr/>
    </dgm:pt>
    <dgm:pt modelId="{38D633B6-8645-46F1-80CF-9A9FAE28D976}" type="pres">
      <dgm:prSet presAssocID="{9D5B441B-74CC-4F4E-A382-58FA5821C8D1}" presName="parTransTwo" presStyleCnt="0"/>
      <dgm:spPr/>
    </dgm:pt>
    <dgm:pt modelId="{86708398-A63F-400B-B8FE-4F4CACECEFAE}" type="pres">
      <dgm:prSet presAssocID="{9D5B441B-74CC-4F4E-A382-58FA5821C8D1}" presName="horzTwo" presStyleCnt="0"/>
      <dgm:spPr/>
    </dgm:pt>
    <dgm:pt modelId="{4992E8AC-9EB9-4CF3-8524-66DE9A397089}" type="pres">
      <dgm:prSet presAssocID="{8FA9B234-1E5F-4A33-B9D3-792B9E55F807}" presName="vertThree" presStyleCnt="0"/>
      <dgm:spPr/>
    </dgm:pt>
    <dgm:pt modelId="{48A50439-DD64-40D9-85D9-09620963ED59}" type="pres">
      <dgm:prSet presAssocID="{8FA9B234-1E5F-4A33-B9D3-792B9E55F807}" presName="txThree" presStyleLbl="node3" presStyleIdx="2" presStyleCnt="3" custLinFactX="-6464" custLinFactNeighborX="-100000" custLinFactNeighborY="745">
        <dgm:presLayoutVars>
          <dgm:chPref val="3"/>
        </dgm:presLayoutVars>
      </dgm:prSet>
      <dgm:spPr/>
    </dgm:pt>
    <dgm:pt modelId="{6E0F1355-FCFC-4E77-B290-12FC15028859}" type="pres">
      <dgm:prSet presAssocID="{8FA9B234-1E5F-4A33-B9D3-792B9E55F807}" presName="horzThree" presStyleCnt="0"/>
      <dgm:spPr/>
    </dgm:pt>
  </dgm:ptLst>
  <dgm:cxnLst>
    <dgm:cxn modelId="{4147E222-A906-4F1E-8FD8-F9734C2DAED9}" srcId="{690C9AC3-1644-4D0A-A0AD-DA3DEDB9FDD7}" destId="{00CB0E82-32E8-4E9C-9FD7-35B09AE586E2}" srcOrd="1" destOrd="0" parTransId="{F2C8131C-36BC-4351-BE45-08F1BB60DD36}" sibTransId="{D4BCC414-D43B-4863-8C5A-A4E77ED5912F}"/>
    <dgm:cxn modelId="{AA9A2E27-DD6F-4C01-A992-A43AA8227758}" srcId="{690C9AC3-1644-4D0A-A0AD-DA3DEDB9FDD7}" destId="{70D7C902-DD96-4BBD-9627-E285C06F6624}" srcOrd="0" destOrd="0" parTransId="{07984AE5-CF16-4410-8597-CE17B2E3E431}" sibTransId="{79B784BB-91F5-413F-8D62-88C946F5DAEA}"/>
    <dgm:cxn modelId="{72F8E32D-614D-48FB-BAF3-41190FFE75E8}" type="presOf" srcId="{70D7C902-DD96-4BBD-9627-E285C06F6624}" destId="{76A1CD2C-D48B-4FF4-980E-E52B079E7D62}" srcOrd="0" destOrd="0" presId="urn:microsoft.com/office/officeart/2005/8/layout/hierarchy4"/>
    <dgm:cxn modelId="{B84EB22F-C655-4AAE-B2D4-B94D7271CE43}" type="presOf" srcId="{EAB07473-8FBA-4005-85B3-637744999E64}" destId="{6EB09796-1F30-4D8A-9DB1-2D5742CAB489}" srcOrd="0" destOrd="0" presId="urn:microsoft.com/office/officeart/2005/8/layout/hierarchy4"/>
    <dgm:cxn modelId="{6027ED5E-616B-43BE-931F-0A91424CA458}" type="presOf" srcId="{690C9AC3-1644-4D0A-A0AD-DA3DEDB9FDD7}" destId="{45F0F00C-56BF-4382-A979-3072AC1ADB89}" srcOrd="0" destOrd="0" presId="urn:microsoft.com/office/officeart/2005/8/layout/hierarchy4"/>
    <dgm:cxn modelId="{62514E50-535C-4E90-AD1F-C218911B16D2}" type="presOf" srcId="{00CB0E82-32E8-4E9C-9FD7-35B09AE586E2}" destId="{E63BADC0-42D0-4F51-B514-895BA03C309F}" srcOrd="0" destOrd="0" presId="urn:microsoft.com/office/officeart/2005/8/layout/hierarchy4"/>
    <dgm:cxn modelId="{01AF2D7D-94FC-4720-8040-8B8C6F3C0C4A}" type="presOf" srcId="{9D5B441B-74CC-4F4E-A382-58FA5821C8D1}" destId="{15B35BBB-FBCD-41AD-A471-F55FAC5127E0}" srcOrd="0" destOrd="0" presId="urn:microsoft.com/office/officeart/2005/8/layout/hierarchy4"/>
    <dgm:cxn modelId="{A86F277E-E638-4156-95F9-EB99648D3476}" type="presOf" srcId="{DA4819A4-49DB-4311-976C-31682D8E24F6}" destId="{27069C92-F7DB-4BDE-AD8D-8224F6813C98}" srcOrd="0" destOrd="0" presId="urn:microsoft.com/office/officeart/2005/8/layout/hierarchy4"/>
    <dgm:cxn modelId="{A89E7288-154A-45F5-B38A-7CC74852D15A}" srcId="{9D5B441B-74CC-4F4E-A382-58FA5821C8D1}" destId="{8FA9B234-1E5F-4A33-B9D3-792B9E55F807}" srcOrd="0" destOrd="0" parTransId="{685ADFE2-8CEC-4CED-BE7D-B53B24C3946A}" sibTransId="{4419C4F3-EA85-4378-A482-F0734F47A14C}"/>
    <dgm:cxn modelId="{AE228AAD-6710-4B3F-A26D-D56AD83248EA}" srcId="{DA4819A4-49DB-4311-976C-31682D8E24F6}" destId="{EAB07473-8FBA-4005-85B3-637744999E64}" srcOrd="0" destOrd="0" parTransId="{18CC61D6-A154-42E1-B944-3E6D64349C52}" sibTransId="{F4897FF5-686D-47C5-8459-369865B3BA0E}"/>
    <dgm:cxn modelId="{36F8B0AF-877F-4634-99CD-FC432D77D7B7}" type="presOf" srcId="{8FA9B234-1E5F-4A33-B9D3-792B9E55F807}" destId="{48A50439-DD64-40D9-85D9-09620963ED59}" srcOrd="0" destOrd="0" presId="urn:microsoft.com/office/officeart/2005/8/layout/hierarchy4"/>
    <dgm:cxn modelId="{184A52C8-68BC-4FBC-96BA-913631F732A2}" srcId="{EAB07473-8FBA-4005-85B3-637744999E64}" destId="{690C9AC3-1644-4D0A-A0AD-DA3DEDB9FDD7}" srcOrd="0" destOrd="0" parTransId="{99022F68-1362-43DD-B372-B501CF97B1DA}" sibTransId="{563772B0-DD63-4186-84E8-134C5AB25C34}"/>
    <dgm:cxn modelId="{5B8731DE-5A84-419A-BAB7-699CDCA69C18}" srcId="{EAB07473-8FBA-4005-85B3-637744999E64}" destId="{9D5B441B-74CC-4F4E-A382-58FA5821C8D1}" srcOrd="1" destOrd="0" parTransId="{000C9DB1-3D23-4FE4-9A85-12001AACDC72}" sibTransId="{D336EC51-5900-4B82-B0FF-4406DB822D02}"/>
    <dgm:cxn modelId="{BB6428C4-B6BC-45CE-9638-9E32218BDEDB}" type="presParOf" srcId="{27069C92-F7DB-4BDE-AD8D-8224F6813C98}" destId="{73744174-8F4C-4F61-B014-D0E4E5C5F209}" srcOrd="0" destOrd="0" presId="urn:microsoft.com/office/officeart/2005/8/layout/hierarchy4"/>
    <dgm:cxn modelId="{94FA310C-14A8-406D-AF6E-87AE82D76095}" type="presParOf" srcId="{73744174-8F4C-4F61-B014-D0E4E5C5F209}" destId="{6EB09796-1F30-4D8A-9DB1-2D5742CAB489}" srcOrd="0" destOrd="0" presId="urn:microsoft.com/office/officeart/2005/8/layout/hierarchy4"/>
    <dgm:cxn modelId="{FCA968A4-87BE-45A8-A439-ADFFE2A4C988}" type="presParOf" srcId="{73744174-8F4C-4F61-B014-D0E4E5C5F209}" destId="{781A1A54-7FB0-4DB8-B95F-64D191F46641}" srcOrd="1" destOrd="0" presId="urn:microsoft.com/office/officeart/2005/8/layout/hierarchy4"/>
    <dgm:cxn modelId="{887553C3-F176-4F92-853B-AEA0218DE434}" type="presParOf" srcId="{73744174-8F4C-4F61-B014-D0E4E5C5F209}" destId="{122574DB-79F7-4027-AF3F-AA55E41D580B}" srcOrd="2" destOrd="0" presId="urn:microsoft.com/office/officeart/2005/8/layout/hierarchy4"/>
    <dgm:cxn modelId="{51BBE402-9087-4104-8B33-73FCE73C2240}" type="presParOf" srcId="{122574DB-79F7-4027-AF3F-AA55E41D580B}" destId="{A92D7B84-2051-4189-A145-6C5659A94875}" srcOrd="0" destOrd="0" presId="urn:microsoft.com/office/officeart/2005/8/layout/hierarchy4"/>
    <dgm:cxn modelId="{D6A45268-A8C5-4334-ACA1-D1EB69979425}" type="presParOf" srcId="{A92D7B84-2051-4189-A145-6C5659A94875}" destId="{45F0F00C-56BF-4382-A979-3072AC1ADB89}" srcOrd="0" destOrd="0" presId="urn:microsoft.com/office/officeart/2005/8/layout/hierarchy4"/>
    <dgm:cxn modelId="{9EC7541B-443C-43FF-A0B5-89D0EC98915C}" type="presParOf" srcId="{A92D7B84-2051-4189-A145-6C5659A94875}" destId="{244E8249-5FCB-4511-87B5-58DE4AE7D34B}" srcOrd="1" destOrd="0" presId="urn:microsoft.com/office/officeart/2005/8/layout/hierarchy4"/>
    <dgm:cxn modelId="{6CD57121-8784-4D63-9DBE-7C69531A6F1D}" type="presParOf" srcId="{A92D7B84-2051-4189-A145-6C5659A94875}" destId="{19D70B76-9454-48C8-8AFF-D261B96388E9}" srcOrd="2" destOrd="0" presId="urn:microsoft.com/office/officeart/2005/8/layout/hierarchy4"/>
    <dgm:cxn modelId="{B78F7967-5E90-4282-9DBB-6511C94DF2F1}" type="presParOf" srcId="{19D70B76-9454-48C8-8AFF-D261B96388E9}" destId="{F888284A-C293-40AE-AC41-0D217DB8EBBB}" srcOrd="0" destOrd="0" presId="urn:microsoft.com/office/officeart/2005/8/layout/hierarchy4"/>
    <dgm:cxn modelId="{A19D572F-960A-4BC2-BBF4-0EDD3092E311}" type="presParOf" srcId="{F888284A-C293-40AE-AC41-0D217DB8EBBB}" destId="{76A1CD2C-D48B-4FF4-980E-E52B079E7D62}" srcOrd="0" destOrd="0" presId="urn:microsoft.com/office/officeart/2005/8/layout/hierarchy4"/>
    <dgm:cxn modelId="{B8ABFC48-EF53-425C-8733-09810CBB071C}" type="presParOf" srcId="{F888284A-C293-40AE-AC41-0D217DB8EBBB}" destId="{261162C1-DC6C-4017-8320-9B116D7A98A8}" srcOrd="1" destOrd="0" presId="urn:microsoft.com/office/officeart/2005/8/layout/hierarchy4"/>
    <dgm:cxn modelId="{9B1164B9-997B-4713-B50E-3CE36B42A2BD}" type="presParOf" srcId="{19D70B76-9454-48C8-8AFF-D261B96388E9}" destId="{EDEA48B8-CFCF-4C0B-8A23-95488A42C417}" srcOrd="1" destOrd="0" presId="urn:microsoft.com/office/officeart/2005/8/layout/hierarchy4"/>
    <dgm:cxn modelId="{DE443D0E-4DEB-4352-82CA-DA296FCCBCBB}" type="presParOf" srcId="{19D70B76-9454-48C8-8AFF-D261B96388E9}" destId="{82079FEE-3D61-44E7-AD36-26F595FC4511}" srcOrd="2" destOrd="0" presId="urn:microsoft.com/office/officeart/2005/8/layout/hierarchy4"/>
    <dgm:cxn modelId="{4EAC9AAB-9AEA-436D-8006-2F494B44B81F}" type="presParOf" srcId="{82079FEE-3D61-44E7-AD36-26F595FC4511}" destId="{E63BADC0-42D0-4F51-B514-895BA03C309F}" srcOrd="0" destOrd="0" presId="urn:microsoft.com/office/officeart/2005/8/layout/hierarchy4"/>
    <dgm:cxn modelId="{C8FA8A5A-D3EB-4638-AE2F-C2DD05E5BA82}" type="presParOf" srcId="{82079FEE-3D61-44E7-AD36-26F595FC4511}" destId="{18A71E53-8C7E-4547-BAC1-34EB96DC0E39}" srcOrd="1" destOrd="0" presId="urn:microsoft.com/office/officeart/2005/8/layout/hierarchy4"/>
    <dgm:cxn modelId="{5F34B5CA-9BB4-4B2A-A142-2FDBD8F7DB49}" type="presParOf" srcId="{122574DB-79F7-4027-AF3F-AA55E41D580B}" destId="{2DA63BBC-387D-4F21-846D-0F08B0E4E817}" srcOrd="1" destOrd="0" presId="urn:microsoft.com/office/officeart/2005/8/layout/hierarchy4"/>
    <dgm:cxn modelId="{ED404262-E0BC-405C-9860-B42B836B5D30}" type="presParOf" srcId="{122574DB-79F7-4027-AF3F-AA55E41D580B}" destId="{8AD7F91A-1C55-4C26-BD05-423DB5B98D83}" srcOrd="2" destOrd="0" presId="urn:microsoft.com/office/officeart/2005/8/layout/hierarchy4"/>
    <dgm:cxn modelId="{F25625AA-44C8-4D84-9A02-185D668090BD}" type="presParOf" srcId="{8AD7F91A-1C55-4C26-BD05-423DB5B98D83}" destId="{15B35BBB-FBCD-41AD-A471-F55FAC5127E0}" srcOrd="0" destOrd="0" presId="urn:microsoft.com/office/officeart/2005/8/layout/hierarchy4"/>
    <dgm:cxn modelId="{41D507A2-ADFE-4D00-B32A-89351BC0FC42}" type="presParOf" srcId="{8AD7F91A-1C55-4C26-BD05-423DB5B98D83}" destId="{38D633B6-8645-46F1-80CF-9A9FAE28D976}" srcOrd="1" destOrd="0" presId="urn:microsoft.com/office/officeart/2005/8/layout/hierarchy4"/>
    <dgm:cxn modelId="{0EA7CA85-ACC4-4AC7-82D3-382B259D3FA0}" type="presParOf" srcId="{8AD7F91A-1C55-4C26-BD05-423DB5B98D83}" destId="{86708398-A63F-400B-B8FE-4F4CACECEFAE}" srcOrd="2" destOrd="0" presId="urn:microsoft.com/office/officeart/2005/8/layout/hierarchy4"/>
    <dgm:cxn modelId="{C94CD502-8A16-4594-A4A0-D7C597C02104}" type="presParOf" srcId="{86708398-A63F-400B-B8FE-4F4CACECEFAE}" destId="{4992E8AC-9EB9-4CF3-8524-66DE9A397089}" srcOrd="0" destOrd="0" presId="urn:microsoft.com/office/officeart/2005/8/layout/hierarchy4"/>
    <dgm:cxn modelId="{88F11823-9792-422F-820C-6FB2C2E60EE7}" type="presParOf" srcId="{4992E8AC-9EB9-4CF3-8524-66DE9A397089}" destId="{48A50439-DD64-40D9-85D9-09620963ED59}" srcOrd="0" destOrd="0" presId="urn:microsoft.com/office/officeart/2005/8/layout/hierarchy4"/>
    <dgm:cxn modelId="{EE368EE3-3F71-4137-B448-806D6CC6AF45}" type="presParOf" srcId="{4992E8AC-9EB9-4CF3-8524-66DE9A397089}" destId="{6E0F1355-FCFC-4E77-B290-12FC1502885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09D979B-C41D-4F36-BEA7-3241F163C201}" type="doc">
      <dgm:prSet loTypeId="urn:microsoft.com/office/officeart/2005/8/layout/cycle4" loCatId="matrix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s-GT"/>
        </a:p>
      </dgm:t>
    </dgm:pt>
    <dgm:pt modelId="{61E010FC-6C53-45BE-93BE-C2D2FE6B48C8}">
      <dgm:prSet phldrT="[Texto]"/>
      <dgm:spPr>
        <a:solidFill>
          <a:srgbClr val="00B0F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MX" dirty="0"/>
            <a:t>El foco es el servicio frente a hablar de tecnología, aplicaciones, </a:t>
          </a:r>
          <a:r>
            <a:rPr lang="es-MX" dirty="0" err="1"/>
            <a:t>etc</a:t>
          </a:r>
          <a:r>
            <a:rPr lang="es-GT" dirty="0"/>
            <a:t>. </a:t>
          </a:r>
        </a:p>
      </dgm:t>
    </dgm:pt>
    <dgm:pt modelId="{E9B231B0-0A8E-48A4-9399-36440091A052}" type="parTrans" cxnId="{638E3C16-FD6C-42E7-9CF0-34E381422E8B}">
      <dgm:prSet/>
      <dgm:spPr/>
      <dgm:t>
        <a:bodyPr/>
        <a:lstStyle/>
        <a:p>
          <a:endParaRPr lang="es-GT"/>
        </a:p>
      </dgm:t>
    </dgm:pt>
    <dgm:pt modelId="{4D006056-1937-41A1-A16E-57B6A53BB619}" type="sibTrans" cxnId="{638E3C16-FD6C-42E7-9CF0-34E381422E8B}">
      <dgm:prSet/>
      <dgm:spPr/>
      <dgm:t>
        <a:bodyPr/>
        <a:lstStyle/>
        <a:p>
          <a:endParaRPr lang="es-GT"/>
        </a:p>
      </dgm:t>
    </dgm:pt>
    <dgm:pt modelId="{FDC19331-3459-45DE-82B9-5D412121762A}">
      <dgm:prSet phldrT="[Texto]"/>
      <dgm:spPr>
        <a:solidFill>
          <a:srgbClr val="6600FF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MX" dirty="0"/>
            <a:t>Los clientes pasan a ser virtuales.</a:t>
          </a:r>
          <a:endParaRPr lang="es-GT" dirty="0"/>
        </a:p>
      </dgm:t>
    </dgm:pt>
    <dgm:pt modelId="{2DA2D9F7-C1CB-40EF-9B02-12A304199B48}" type="parTrans" cxnId="{B6147E25-7F67-4AA9-A69F-030CEA92720C}">
      <dgm:prSet/>
      <dgm:spPr/>
      <dgm:t>
        <a:bodyPr/>
        <a:lstStyle/>
        <a:p>
          <a:endParaRPr lang="es-GT"/>
        </a:p>
      </dgm:t>
    </dgm:pt>
    <dgm:pt modelId="{111EF5D6-5779-4ACF-BE9A-2CE1944763F7}" type="sibTrans" cxnId="{B6147E25-7F67-4AA9-A69F-030CEA92720C}">
      <dgm:prSet/>
      <dgm:spPr/>
      <dgm:t>
        <a:bodyPr/>
        <a:lstStyle/>
        <a:p>
          <a:endParaRPr lang="es-GT"/>
        </a:p>
      </dgm:t>
    </dgm:pt>
    <dgm:pt modelId="{D479008F-9554-4A8A-A0E2-BCDADB66EF6D}">
      <dgm:prSet phldrT="[Texto]"/>
      <dgm:spPr>
        <a:solidFill>
          <a:srgbClr val="66FF66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cliente sale claramente beneficiado del modelo:</a:t>
          </a:r>
          <a:endParaRPr lang="es-G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43ECE5-5713-4328-AF72-085A35F4D15D}" type="parTrans" cxnId="{6F44172B-A41A-44FF-B4CA-4C2EFDEF2916}">
      <dgm:prSet/>
      <dgm:spPr/>
      <dgm:t>
        <a:bodyPr/>
        <a:lstStyle/>
        <a:p>
          <a:endParaRPr lang="es-GT"/>
        </a:p>
      </dgm:t>
    </dgm:pt>
    <dgm:pt modelId="{E4AF2A40-04DB-439A-AB31-E5679CEB0E40}" type="sibTrans" cxnId="{6F44172B-A41A-44FF-B4CA-4C2EFDEF2916}">
      <dgm:prSet/>
      <dgm:spPr/>
      <dgm:t>
        <a:bodyPr/>
        <a:lstStyle/>
        <a:p>
          <a:endParaRPr lang="es-GT"/>
        </a:p>
      </dgm:t>
    </dgm:pt>
    <dgm:pt modelId="{0C143075-0B2A-4DF7-95E8-414A34F90655}">
      <dgm:prSet phldrT="[Texto]"/>
      <dgm:spPr>
        <a:solidFill>
          <a:srgbClr val="7DFA0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Hablamos de plataformas de N clientes.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D5EB83-ECE4-48B4-852A-FC6624689E6E}" type="parTrans" cxnId="{C73314B9-2A51-42AB-BD57-21541DA8AA39}">
      <dgm:prSet/>
      <dgm:spPr/>
      <dgm:t>
        <a:bodyPr/>
        <a:lstStyle/>
        <a:p>
          <a:endParaRPr lang="es-GT"/>
        </a:p>
      </dgm:t>
    </dgm:pt>
    <dgm:pt modelId="{CD90A7AE-77A3-44D5-BE00-EB99F648CE25}" type="sibTrans" cxnId="{C73314B9-2A51-42AB-BD57-21541DA8AA39}">
      <dgm:prSet/>
      <dgm:spPr/>
      <dgm:t>
        <a:bodyPr/>
        <a:lstStyle/>
        <a:p>
          <a:endParaRPr lang="es-GT"/>
        </a:p>
      </dgm:t>
    </dgm:pt>
    <dgm:pt modelId="{CAB9A73A-0753-462D-A810-DF282E1DA95F}" type="pres">
      <dgm:prSet presAssocID="{209D979B-C41D-4F36-BEA7-3241F163C20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81B7FF2-285F-4449-A9E3-B3F32114E6EB}" type="pres">
      <dgm:prSet presAssocID="{209D979B-C41D-4F36-BEA7-3241F163C201}" presName="children" presStyleCnt="0"/>
      <dgm:spPr/>
    </dgm:pt>
    <dgm:pt modelId="{203D7766-FF3D-490F-AF08-8CA8F771A2E9}" type="pres">
      <dgm:prSet presAssocID="{209D979B-C41D-4F36-BEA7-3241F163C201}" presName="childPlaceholder" presStyleCnt="0"/>
      <dgm:spPr/>
    </dgm:pt>
    <dgm:pt modelId="{6B8680DE-4599-437C-B0FC-74768B5A2227}" type="pres">
      <dgm:prSet presAssocID="{209D979B-C41D-4F36-BEA7-3241F163C201}" presName="circle" presStyleCnt="0"/>
      <dgm:spPr/>
    </dgm:pt>
    <dgm:pt modelId="{E81E538B-A28C-4AAE-BD29-C27FFB4B788A}" type="pres">
      <dgm:prSet presAssocID="{209D979B-C41D-4F36-BEA7-3241F163C20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80796C7-8503-4178-B6A9-3F89FE52EC64}" type="pres">
      <dgm:prSet presAssocID="{209D979B-C41D-4F36-BEA7-3241F163C20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012BD38-4B61-4542-9672-A16AEAF7C873}" type="pres">
      <dgm:prSet presAssocID="{209D979B-C41D-4F36-BEA7-3241F163C20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B8D0AAF-CD02-4B5F-90D7-77F9B711FEBB}" type="pres">
      <dgm:prSet presAssocID="{209D979B-C41D-4F36-BEA7-3241F163C20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14261F8-11C0-49EB-96EF-270D28C0ACED}" type="pres">
      <dgm:prSet presAssocID="{209D979B-C41D-4F36-BEA7-3241F163C201}" presName="quadrantPlaceholder" presStyleCnt="0"/>
      <dgm:spPr/>
    </dgm:pt>
    <dgm:pt modelId="{332527B3-138E-48DD-AE17-C653323FF91E}" type="pres">
      <dgm:prSet presAssocID="{209D979B-C41D-4F36-BEA7-3241F163C201}" presName="center1" presStyleLbl="fgShp" presStyleIdx="0" presStyleCnt="2"/>
      <dgm:spPr>
        <a:solidFill>
          <a:srgbClr val="CCFF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300000">
          <a:bevelT w="190500" h="38100"/>
        </a:sp3d>
      </dgm:spPr>
    </dgm:pt>
    <dgm:pt modelId="{8F570807-BE2C-4FA1-A01F-FCCB54CE79FD}" type="pres">
      <dgm:prSet presAssocID="{209D979B-C41D-4F36-BEA7-3241F163C201}" presName="center2" presStyleLbl="fgShp" presStyleIdx="1" presStyleCnt="2"/>
      <dgm:spPr>
        <a:solidFill>
          <a:srgbClr val="6600FF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300000">
          <a:bevelT w="190500" h="38100"/>
        </a:sp3d>
      </dgm:spPr>
    </dgm:pt>
  </dgm:ptLst>
  <dgm:cxnLst>
    <dgm:cxn modelId="{970C060A-9BBF-4ADF-907E-BF9C9D249500}" type="presOf" srcId="{0C143075-0B2A-4DF7-95E8-414A34F90655}" destId="{8B8D0AAF-CD02-4B5F-90D7-77F9B711FEBB}" srcOrd="0" destOrd="0" presId="urn:microsoft.com/office/officeart/2005/8/layout/cycle4"/>
    <dgm:cxn modelId="{638E3C16-FD6C-42E7-9CF0-34E381422E8B}" srcId="{209D979B-C41D-4F36-BEA7-3241F163C201}" destId="{61E010FC-6C53-45BE-93BE-C2D2FE6B48C8}" srcOrd="0" destOrd="0" parTransId="{E9B231B0-0A8E-48A4-9399-36440091A052}" sibTransId="{4D006056-1937-41A1-A16E-57B6A53BB619}"/>
    <dgm:cxn modelId="{B6147E25-7F67-4AA9-A69F-030CEA92720C}" srcId="{209D979B-C41D-4F36-BEA7-3241F163C201}" destId="{FDC19331-3459-45DE-82B9-5D412121762A}" srcOrd="1" destOrd="0" parTransId="{2DA2D9F7-C1CB-40EF-9B02-12A304199B48}" sibTransId="{111EF5D6-5779-4ACF-BE9A-2CE1944763F7}"/>
    <dgm:cxn modelId="{6F44172B-A41A-44FF-B4CA-4C2EFDEF2916}" srcId="{209D979B-C41D-4F36-BEA7-3241F163C201}" destId="{D479008F-9554-4A8A-A0E2-BCDADB66EF6D}" srcOrd="2" destOrd="0" parTransId="{9A43ECE5-5713-4328-AF72-085A35F4D15D}" sibTransId="{E4AF2A40-04DB-439A-AB31-E5679CEB0E40}"/>
    <dgm:cxn modelId="{75691E3C-1E72-4056-8ECF-4C7ED4AED707}" type="presOf" srcId="{61E010FC-6C53-45BE-93BE-C2D2FE6B48C8}" destId="{E81E538B-A28C-4AAE-BD29-C27FFB4B788A}" srcOrd="0" destOrd="0" presId="urn:microsoft.com/office/officeart/2005/8/layout/cycle4"/>
    <dgm:cxn modelId="{C73314B9-2A51-42AB-BD57-21541DA8AA39}" srcId="{209D979B-C41D-4F36-BEA7-3241F163C201}" destId="{0C143075-0B2A-4DF7-95E8-414A34F90655}" srcOrd="3" destOrd="0" parTransId="{42D5EB83-ECE4-48B4-852A-FC6624689E6E}" sibTransId="{CD90A7AE-77A3-44D5-BE00-EB99F648CE25}"/>
    <dgm:cxn modelId="{8E08CDBA-C2D2-45EA-91FE-EF0621B32981}" type="presOf" srcId="{D479008F-9554-4A8A-A0E2-BCDADB66EF6D}" destId="{D012BD38-4B61-4542-9672-A16AEAF7C873}" srcOrd="0" destOrd="0" presId="urn:microsoft.com/office/officeart/2005/8/layout/cycle4"/>
    <dgm:cxn modelId="{979C2ABB-FFE2-4E7D-ACF9-C7B51064998B}" type="presOf" srcId="{209D979B-C41D-4F36-BEA7-3241F163C201}" destId="{CAB9A73A-0753-462D-A810-DF282E1DA95F}" srcOrd="0" destOrd="0" presId="urn:microsoft.com/office/officeart/2005/8/layout/cycle4"/>
    <dgm:cxn modelId="{FC838CC0-B7D9-4ECD-B83E-B554D708CE44}" type="presOf" srcId="{FDC19331-3459-45DE-82B9-5D412121762A}" destId="{980796C7-8503-4178-B6A9-3F89FE52EC64}" srcOrd="0" destOrd="0" presId="urn:microsoft.com/office/officeart/2005/8/layout/cycle4"/>
    <dgm:cxn modelId="{BFB06FF9-9DCD-424A-A569-98B63BB86DBD}" type="presParOf" srcId="{CAB9A73A-0753-462D-A810-DF282E1DA95F}" destId="{081B7FF2-285F-4449-A9E3-B3F32114E6EB}" srcOrd="0" destOrd="0" presId="urn:microsoft.com/office/officeart/2005/8/layout/cycle4"/>
    <dgm:cxn modelId="{D0F0B336-B66D-4591-B53A-AE10C6C19D78}" type="presParOf" srcId="{081B7FF2-285F-4449-A9E3-B3F32114E6EB}" destId="{203D7766-FF3D-490F-AF08-8CA8F771A2E9}" srcOrd="0" destOrd="0" presId="urn:microsoft.com/office/officeart/2005/8/layout/cycle4"/>
    <dgm:cxn modelId="{A88B722D-550F-41DE-A970-C9B26E7ED439}" type="presParOf" srcId="{CAB9A73A-0753-462D-A810-DF282E1DA95F}" destId="{6B8680DE-4599-437C-B0FC-74768B5A2227}" srcOrd="1" destOrd="0" presId="urn:microsoft.com/office/officeart/2005/8/layout/cycle4"/>
    <dgm:cxn modelId="{33151B85-B522-46A8-BB30-B869037E6A09}" type="presParOf" srcId="{6B8680DE-4599-437C-B0FC-74768B5A2227}" destId="{E81E538B-A28C-4AAE-BD29-C27FFB4B788A}" srcOrd="0" destOrd="0" presId="urn:microsoft.com/office/officeart/2005/8/layout/cycle4"/>
    <dgm:cxn modelId="{7C55D0D9-811E-4A48-B545-60654AFBC267}" type="presParOf" srcId="{6B8680DE-4599-437C-B0FC-74768B5A2227}" destId="{980796C7-8503-4178-B6A9-3F89FE52EC64}" srcOrd="1" destOrd="0" presId="urn:microsoft.com/office/officeart/2005/8/layout/cycle4"/>
    <dgm:cxn modelId="{E02F58DF-C5D7-4A7D-A585-96AE7AA8E41B}" type="presParOf" srcId="{6B8680DE-4599-437C-B0FC-74768B5A2227}" destId="{D012BD38-4B61-4542-9672-A16AEAF7C873}" srcOrd="2" destOrd="0" presId="urn:microsoft.com/office/officeart/2005/8/layout/cycle4"/>
    <dgm:cxn modelId="{274DB2A2-A3B8-4336-90CB-CE665D2BA7DE}" type="presParOf" srcId="{6B8680DE-4599-437C-B0FC-74768B5A2227}" destId="{8B8D0AAF-CD02-4B5F-90D7-77F9B711FEBB}" srcOrd="3" destOrd="0" presId="urn:microsoft.com/office/officeart/2005/8/layout/cycle4"/>
    <dgm:cxn modelId="{93BAB720-53AD-483A-B664-D7ADC83ADFA5}" type="presParOf" srcId="{6B8680DE-4599-437C-B0FC-74768B5A2227}" destId="{F14261F8-11C0-49EB-96EF-270D28C0ACED}" srcOrd="4" destOrd="0" presId="urn:microsoft.com/office/officeart/2005/8/layout/cycle4"/>
    <dgm:cxn modelId="{0C0A5B32-ECC8-4721-BA74-B41A5B23C226}" type="presParOf" srcId="{CAB9A73A-0753-462D-A810-DF282E1DA95F}" destId="{332527B3-138E-48DD-AE17-C653323FF91E}" srcOrd="2" destOrd="0" presId="urn:microsoft.com/office/officeart/2005/8/layout/cycle4"/>
    <dgm:cxn modelId="{C593B007-73FC-45AA-AB82-E074D7BD601E}" type="presParOf" srcId="{CAB9A73A-0753-462D-A810-DF282E1DA95F}" destId="{8F570807-BE2C-4FA1-A01F-FCCB54CE79F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9FA796D-94D8-456C-9861-7244926C197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CC7A94E3-6EB8-4F52-8DD4-4222379B038C}">
      <dgm:prSet phldrT="[Texto]"/>
      <dgm:spPr/>
      <dgm:t>
        <a:bodyPr/>
        <a:lstStyle/>
        <a:p>
          <a:r>
            <a:rPr lang="es-MX" dirty="0"/>
            <a:t>Menor coste e inversión inicial</a:t>
          </a:r>
        </a:p>
      </dgm:t>
    </dgm:pt>
    <dgm:pt modelId="{B1FDE578-99E6-4533-A234-A03640A65FB8}" type="parTrans" cxnId="{17300EEF-158A-4873-932A-73ADFCA2E044}">
      <dgm:prSet/>
      <dgm:spPr/>
      <dgm:t>
        <a:bodyPr/>
        <a:lstStyle/>
        <a:p>
          <a:endParaRPr lang="es-MX"/>
        </a:p>
      </dgm:t>
    </dgm:pt>
    <dgm:pt modelId="{EE68B628-14EA-44E0-A8B4-F086B6B6F71C}" type="sibTrans" cxnId="{17300EEF-158A-4873-932A-73ADFCA2E044}">
      <dgm:prSet/>
      <dgm:spPr/>
      <dgm:t>
        <a:bodyPr/>
        <a:lstStyle/>
        <a:p>
          <a:endParaRPr lang="es-MX"/>
        </a:p>
      </dgm:t>
    </dgm:pt>
    <dgm:pt modelId="{CFE130A2-CDDB-40CF-BDB8-D78C8A60441D}">
      <dgm:prSet phldrT="[Texto]"/>
      <dgm:spPr/>
      <dgm:t>
        <a:bodyPr/>
        <a:lstStyle/>
        <a:p>
          <a:r>
            <a:rPr lang="es-MX" dirty="0"/>
            <a:t>Menor riesgo y mayor seguridad</a:t>
          </a:r>
        </a:p>
      </dgm:t>
    </dgm:pt>
    <dgm:pt modelId="{91D7F2E0-3481-46AB-A5F6-E5DA5E688A73}" type="parTrans" cxnId="{0609B6F5-338D-4DF4-BE89-B220B92049B2}">
      <dgm:prSet/>
      <dgm:spPr/>
      <dgm:t>
        <a:bodyPr/>
        <a:lstStyle/>
        <a:p>
          <a:endParaRPr lang="es-MX"/>
        </a:p>
      </dgm:t>
    </dgm:pt>
    <dgm:pt modelId="{308279E8-974A-447A-9365-E6A169A4B3F1}" type="sibTrans" cxnId="{0609B6F5-338D-4DF4-BE89-B220B92049B2}">
      <dgm:prSet/>
      <dgm:spPr/>
      <dgm:t>
        <a:bodyPr/>
        <a:lstStyle/>
        <a:p>
          <a:endParaRPr lang="es-MX"/>
        </a:p>
      </dgm:t>
    </dgm:pt>
    <dgm:pt modelId="{C104261C-2DFC-473E-8623-F3950DA76B0B}">
      <dgm:prSet phldrT="[Texto]"/>
      <dgm:spPr/>
      <dgm:t>
        <a:bodyPr/>
        <a:lstStyle/>
        <a:p>
          <a:r>
            <a:rPr lang="es-MX" dirty="0"/>
            <a:t>Alta escalabilidad asegurada</a:t>
          </a:r>
        </a:p>
      </dgm:t>
    </dgm:pt>
    <dgm:pt modelId="{D1BEC692-C797-4178-B7BF-C2E622A565D6}" type="parTrans" cxnId="{EAA1316D-341C-4AEE-82B1-E3D78F96BC58}">
      <dgm:prSet/>
      <dgm:spPr/>
      <dgm:t>
        <a:bodyPr/>
        <a:lstStyle/>
        <a:p>
          <a:endParaRPr lang="es-MX"/>
        </a:p>
      </dgm:t>
    </dgm:pt>
    <dgm:pt modelId="{D57D4C37-8E61-4719-9FE1-9AC1EDC6CAC8}" type="sibTrans" cxnId="{EAA1316D-341C-4AEE-82B1-E3D78F96BC58}">
      <dgm:prSet/>
      <dgm:spPr/>
      <dgm:t>
        <a:bodyPr/>
        <a:lstStyle/>
        <a:p>
          <a:endParaRPr lang="es-MX"/>
        </a:p>
      </dgm:t>
    </dgm:pt>
    <dgm:pt modelId="{8E135EF8-21DA-4C51-9B32-D7A9FABCA23A}">
      <dgm:prSet phldrT="[Texto]"/>
      <dgm:spPr/>
      <dgm:t>
        <a:bodyPr/>
        <a:lstStyle/>
        <a:p>
          <a:r>
            <a:rPr lang="es-MX" dirty="0"/>
            <a:t>Respuesta rápida ante los cambios</a:t>
          </a:r>
        </a:p>
      </dgm:t>
    </dgm:pt>
    <dgm:pt modelId="{4332380F-6FFB-4E65-824B-B0E7FBB34818}" type="parTrans" cxnId="{28C7F66F-B667-4E93-A09D-6C3FC0CB34CB}">
      <dgm:prSet/>
      <dgm:spPr/>
      <dgm:t>
        <a:bodyPr/>
        <a:lstStyle/>
        <a:p>
          <a:endParaRPr lang="es-MX"/>
        </a:p>
      </dgm:t>
    </dgm:pt>
    <dgm:pt modelId="{BB770A9B-6675-4B9A-99DB-912B73CDF33E}" type="sibTrans" cxnId="{28C7F66F-B667-4E93-A09D-6C3FC0CB34CB}">
      <dgm:prSet/>
      <dgm:spPr/>
      <dgm:t>
        <a:bodyPr/>
        <a:lstStyle/>
        <a:p>
          <a:endParaRPr lang="es-MX"/>
        </a:p>
      </dgm:t>
    </dgm:pt>
    <dgm:pt modelId="{0F0D6829-89DF-4993-BB72-0B179546A019}">
      <dgm:prSet phldrT="[Texto]"/>
      <dgm:spPr/>
      <dgm:t>
        <a:bodyPr/>
        <a:lstStyle/>
        <a:p>
          <a:r>
            <a:rPr lang="es-MX" dirty="0"/>
            <a:t>El cliente se centra en el negocio</a:t>
          </a:r>
        </a:p>
      </dgm:t>
    </dgm:pt>
    <dgm:pt modelId="{CFA1977A-A65C-4EB6-9EE9-97BC56B24A7F}" type="parTrans" cxnId="{6B2F3769-F8BF-4D44-8E18-6D39250B3F5F}">
      <dgm:prSet/>
      <dgm:spPr/>
      <dgm:t>
        <a:bodyPr/>
        <a:lstStyle/>
        <a:p>
          <a:endParaRPr lang="es-MX"/>
        </a:p>
      </dgm:t>
    </dgm:pt>
    <dgm:pt modelId="{AD8547C0-7381-4D16-AEB4-38C43C145A62}" type="sibTrans" cxnId="{6B2F3769-F8BF-4D44-8E18-6D39250B3F5F}">
      <dgm:prSet/>
      <dgm:spPr/>
      <dgm:t>
        <a:bodyPr/>
        <a:lstStyle/>
        <a:p>
          <a:endParaRPr lang="es-MX"/>
        </a:p>
      </dgm:t>
    </dgm:pt>
    <dgm:pt modelId="{E1DD3E04-2222-4452-9519-CB140056397A}" type="pres">
      <dgm:prSet presAssocID="{19FA796D-94D8-456C-9861-7244926C1973}" presName="arrowDiagram" presStyleCnt="0">
        <dgm:presLayoutVars>
          <dgm:chMax val="5"/>
          <dgm:dir/>
          <dgm:resizeHandles val="exact"/>
        </dgm:presLayoutVars>
      </dgm:prSet>
      <dgm:spPr/>
    </dgm:pt>
    <dgm:pt modelId="{D560FA0E-209E-4C51-910B-EA766108FFC4}" type="pres">
      <dgm:prSet presAssocID="{19FA796D-94D8-456C-9861-7244926C1973}" presName="arrow" presStyleLbl="bgShp" presStyleIdx="0" presStyleCnt="1"/>
      <dgm:spPr>
        <a:solidFill>
          <a:srgbClr val="66FF66"/>
        </a:solidFill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</dgm:pt>
    <dgm:pt modelId="{B85E373E-BF3D-402B-BA55-1FCF42336883}" type="pres">
      <dgm:prSet presAssocID="{19FA796D-94D8-456C-9861-7244926C1973}" presName="arrowDiagram5" presStyleCnt="0"/>
      <dgm:spPr/>
    </dgm:pt>
    <dgm:pt modelId="{3335EDB4-8553-4C6F-8421-479BF5FE87B0}" type="pres">
      <dgm:prSet presAssocID="{CC7A94E3-6EB8-4F52-8DD4-4222379B038C}" presName="bullet5a" presStyleLbl="node1" presStyleIdx="0" presStyleCnt="5"/>
      <dgm:spPr>
        <a:solidFill>
          <a:srgbClr val="00FF00"/>
        </a:solidFill>
      </dgm:spPr>
    </dgm:pt>
    <dgm:pt modelId="{B42677A1-1D47-48B6-B23A-40F8BCE5F5EC}" type="pres">
      <dgm:prSet presAssocID="{CC7A94E3-6EB8-4F52-8DD4-4222379B038C}" presName="textBox5a" presStyleLbl="revTx" presStyleIdx="0" presStyleCnt="5">
        <dgm:presLayoutVars>
          <dgm:bulletEnabled val="1"/>
        </dgm:presLayoutVars>
      </dgm:prSet>
      <dgm:spPr/>
    </dgm:pt>
    <dgm:pt modelId="{6CB62106-AD8F-4F13-B9E3-21EF5BA02656}" type="pres">
      <dgm:prSet presAssocID="{CFE130A2-CDDB-40CF-BDB8-D78C8A60441D}" presName="bullet5b" presStyleLbl="node1" presStyleIdx="1" presStyleCnt="5"/>
      <dgm:spPr>
        <a:solidFill>
          <a:srgbClr val="99FF33"/>
        </a:solidFill>
      </dgm:spPr>
    </dgm:pt>
    <dgm:pt modelId="{3BC1744F-5408-4D0E-8ABA-8794ACE9FA6B}" type="pres">
      <dgm:prSet presAssocID="{CFE130A2-CDDB-40CF-BDB8-D78C8A60441D}" presName="textBox5b" presStyleLbl="revTx" presStyleIdx="1" presStyleCnt="5">
        <dgm:presLayoutVars>
          <dgm:bulletEnabled val="1"/>
        </dgm:presLayoutVars>
      </dgm:prSet>
      <dgm:spPr/>
    </dgm:pt>
    <dgm:pt modelId="{F87B34F3-A128-451D-B33B-C94C21BA08B6}" type="pres">
      <dgm:prSet presAssocID="{C104261C-2DFC-473E-8623-F3950DA76B0B}" presName="bullet5c" presStyleLbl="node1" presStyleIdx="2" presStyleCnt="5"/>
      <dgm:spPr>
        <a:solidFill>
          <a:srgbClr val="CCFF33"/>
        </a:solidFill>
      </dgm:spPr>
    </dgm:pt>
    <dgm:pt modelId="{0174291E-9E80-4CB8-8D22-233992D10919}" type="pres">
      <dgm:prSet presAssocID="{C104261C-2DFC-473E-8623-F3950DA76B0B}" presName="textBox5c" presStyleLbl="revTx" presStyleIdx="2" presStyleCnt="5">
        <dgm:presLayoutVars>
          <dgm:bulletEnabled val="1"/>
        </dgm:presLayoutVars>
      </dgm:prSet>
      <dgm:spPr/>
    </dgm:pt>
    <dgm:pt modelId="{8A63D6AC-90BF-4165-9632-05B8E5233555}" type="pres">
      <dgm:prSet presAssocID="{0F0D6829-89DF-4993-BB72-0B179546A019}" presName="bullet5d" presStyleLbl="node1" presStyleIdx="3" presStyleCnt="5"/>
      <dgm:spPr>
        <a:solidFill>
          <a:srgbClr val="CCFF66"/>
        </a:solidFill>
      </dgm:spPr>
    </dgm:pt>
    <dgm:pt modelId="{A8E74C2F-C658-48DF-AA96-2CB53AAF1C9A}" type="pres">
      <dgm:prSet presAssocID="{0F0D6829-89DF-4993-BB72-0B179546A019}" presName="textBox5d" presStyleLbl="revTx" presStyleIdx="3" presStyleCnt="5">
        <dgm:presLayoutVars>
          <dgm:bulletEnabled val="1"/>
        </dgm:presLayoutVars>
      </dgm:prSet>
      <dgm:spPr/>
    </dgm:pt>
    <dgm:pt modelId="{6B84A873-F965-4FA5-B238-76EA21B150C4}" type="pres">
      <dgm:prSet presAssocID="{8E135EF8-21DA-4C51-9B32-D7A9FABCA23A}" presName="bullet5e" presStyleLbl="node1" presStyleIdx="4" presStyleCnt="5"/>
      <dgm:spPr>
        <a:solidFill>
          <a:srgbClr val="FFFF66"/>
        </a:solidFill>
      </dgm:spPr>
    </dgm:pt>
    <dgm:pt modelId="{0EAA5AC9-4AA0-4D1E-A1DC-4AC18C01B3FA}" type="pres">
      <dgm:prSet presAssocID="{8E135EF8-21DA-4C51-9B32-D7A9FABCA23A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076B1026-6ABB-43D4-BD61-6803D064B53C}" type="presOf" srcId="{CC7A94E3-6EB8-4F52-8DD4-4222379B038C}" destId="{B42677A1-1D47-48B6-B23A-40F8BCE5F5EC}" srcOrd="0" destOrd="0" presId="urn:microsoft.com/office/officeart/2005/8/layout/arrow2"/>
    <dgm:cxn modelId="{6B2F3769-F8BF-4D44-8E18-6D39250B3F5F}" srcId="{19FA796D-94D8-456C-9861-7244926C1973}" destId="{0F0D6829-89DF-4993-BB72-0B179546A019}" srcOrd="3" destOrd="0" parTransId="{CFA1977A-A65C-4EB6-9EE9-97BC56B24A7F}" sibTransId="{AD8547C0-7381-4D16-AEB4-38C43C145A62}"/>
    <dgm:cxn modelId="{EAA1316D-341C-4AEE-82B1-E3D78F96BC58}" srcId="{19FA796D-94D8-456C-9861-7244926C1973}" destId="{C104261C-2DFC-473E-8623-F3950DA76B0B}" srcOrd="2" destOrd="0" parTransId="{D1BEC692-C797-4178-B7BF-C2E622A565D6}" sibTransId="{D57D4C37-8E61-4719-9FE1-9AC1EDC6CAC8}"/>
    <dgm:cxn modelId="{28C7F66F-B667-4E93-A09D-6C3FC0CB34CB}" srcId="{19FA796D-94D8-456C-9861-7244926C1973}" destId="{8E135EF8-21DA-4C51-9B32-D7A9FABCA23A}" srcOrd="4" destOrd="0" parTransId="{4332380F-6FFB-4E65-824B-B0E7FBB34818}" sibTransId="{BB770A9B-6675-4B9A-99DB-912B73CDF33E}"/>
    <dgm:cxn modelId="{06FC5C94-5764-4C96-A804-E3608578F359}" type="presOf" srcId="{19FA796D-94D8-456C-9861-7244926C1973}" destId="{E1DD3E04-2222-4452-9519-CB140056397A}" srcOrd="0" destOrd="0" presId="urn:microsoft.com/office/officeart/2005/8/layout/arrow2"/>
    <dgm:cxn modelId="{0A86789E-42BC-45B3-99CF-5F67FE2AE5ED}" type="presOf" srcId="{CFE130A2-CDDB-40CF-BDB8-D78C8A60441D}" destId="{3BC1744F-5408-4D0E-8ABA-8794ACE9FA6B}" srcOrd="0" destOrd="0" presId="urn:microsoft.com/office/officeart/2005/8/layout/arrow2"/>
    <dgm:cxn modelId="{0CE7BEA1-80FD-4AA3-A32C-DC81B511E819}" type="presOf" srcId="{0F0D6829-89DF-4993-BB72-0B179546A019}" destId="{A8E74C2F-C658-48DF-AA96-2CB53AAF1C9A}" srcOrd="0" destOrd="0" presId="urn:microsoft.com/office/officeart/2005/8/layout/arrow2"/>
    <dgm:cxn modelId="{C582DFB3-F39E-4E1A-8183-93068CB4EC27}" type="presOf" srcId="{8E135EF8-21DA-4C51-9B32-D7A9FABCA23A}" destId="{0EAA5AC9-4AA0-4D1E-A1DC-4AC18C01B3FA}" srcOrd="0" destOrd="0" presId="urn:microsoft.com/office/officeart/2005/8/layout/arrow2"/>
    <dgm:cxn modelId="{AE3DA2DE-7191-4AC7-A88F-35616DBFA9F7}" type="presOf" srcId="{C104261C-2DFC-473E-8623-F3950DA76B0B}" destId="{0174291E-9E80-4CB8-8D22-233992D10919}" srcOrd="0" destOrd="0" presId="urn:microsoft.com/office/officeart/2005/8/layout/arrow2"/>
    <dgm:cxn modelId="{17300EEF-158A-4873-932A-73ADFCA2E044}" srcId="{19FA796D-94D8-456C-9861-7244926C1973}" destId="{CC7A94E3-6EB8-4F52-8DD4-4222379B038C}" srcOrd="0" destOrd="0" parTransId="{B1FDE578-99E6-4533-A234-A03640A65FB8}" sibTransId="{EE68B628-14EA-44E0-A8B4-F086B6B6F71C}"/>
    <dgm:cxn modelId="{0609B6F5-338D-4DF4-BE89-B220B92049B2}" srcId="{19FA796D-94D8-456C-9861-7244926C1973}" destId="{CFE130A2-CDDB-40CF-BDB8-D78C8A60441D}" srcOrd="1" destOrd="0" parTransId="{91D7F2E0-3481-46AB-A5F6-E5DA5E688A73}" sibTransId="{308279E8-974A-447A-9365-E6A169A4B3F1}"/>
    <dgm:cxn modelId="{2E0E0ADB-9D4A-4B1C-A039-6D6CEB6D0412}" type="presParOf" srcId="{E1DD3E04-2222-4452-9519-CB140056397A}" destId="{D560FA0E-209E-4C51-910B-EA766108FFC4}" srcOrd="0" destOrd="0" presId="urn:microsoft.com/office/officeart/2005/8/layout/arrow2"/>
    <dgm:cxn modelId="{26E333A1-AAB0-452F-97C9-754ACC510907}" type="presParOf" srcId="{E1DD3E04-2222-4452-9519-CB140056397A}" destId="{B85E373E-BF3D-402B-BA55-1FCF42336883}" srcOrd="1" destOrd="0" presId="urn:microsoft.com/office/officeart/2005/8/layout/arrow2"/>
    <dgm:cxn modelId="{E41A8011-181D-49A4-ADAA-99643A949092}" type="presParOf" srcId="{B85E373E-BF3D-402B-BA55-1FCF42336883}" destId="{3335EDB4-8553-4C6F-8421-479BF5FE87B0}" srcOrd="0" destOrd="0" presId="urn:microsoft.com/office/officeart/2005/8/layout/arrow2"/>
    <dgm:cxn modelId="{A1C505A9-A2ED-47D5-BC78-A556343519B7}" type="presParOf" srcId="{B85E373E-BF3D-402B-BA55-1FCF42336883}" destId="{B42677A1-1D47-48B6-B23A-40F8BCE5F5EC}" srcOrd="1" destOrd="0" presId="urn:microsoft.com/office/officeart/2005/8/layout/arrow2"/>
    <dgm:cxn modelId="{794682D7-57E2-46EF-B161-61D022C0D017}" type="presParOf" srcId="{B85E373E-BF3D-402B-BA55-1FCF42336883}" destId="{6CB62106-AD8F-4F13-B9E3-21EF5BA02656}" srcOrd="2" destOrd="0" presId="urn:microsoft.com/office/officeart/2005/8/layout/arrow2"/>
    <dgm:cxn modelId="{0DC69CC5-0C36-4441-BD05-0C329E09ED44}" type="presParOf" srcId="{B85E373E-BF3D-402B-BA55-1FCF42336883}" destId="{3BC1744F-5408-4D0E-8ABA-8794ACE9FA6B}" srcOrd="3" destOrd="0" presId="urn:microsoft.com/office/officeart/2005/8/layout/arrow2"/>
    <dgm:cxn modelId="{807E93F6-11F9-4660-ADD7-7DC1EF6797F2}" type="presParOf" srcId="{B85E373E-BF3D-402B-BA55-1FCF42336883}" destId="{F87B34F3-A128-451D-B33B-C94C21BA08B6}" srcOrd="4" destOrd="0" presId="urn:microsoft.com/office/officeart/2005/8/layout/arrow2"/>
    <dgm:cxn modelId="{CDA3BD84-CB51-4568-B9AB-97AD1694C0CC}" type="presParOf" srcId="{B85E373E-BF3D-402B-BA55-1FCF42336883}" destId="{0174291E-9E80-4CB8-8D22-233992D10919}" srcOrd="5" destOrd="0" presId="urn:microsoft.com/office/officeart/2005/8/layout/arrow2"/>
    <dgm:cxn modelId="{FD98D538-B5C4-4D05-AEF4-7E03AB50F3C9}" type="presParOf" srcId="{B85E373E-BF3D-402B-BA55-1FCF42336883}" destId="{8A63D6AC-90BF-4165-9632-05B8E5233555}" srcOrd="6" destOrd="0" presId="urn:microsoft.com/office/officeart/2005/8/layout/arrow2"/>
    <dgm:cxn modelId="{AC6566BB-1724-4B26-A830-8F6288567D86}" type="presParOf" srcId="{B85E373E-BF3D-402B-BA55-1FCF42336883}" destId="{A8E74C2F-C658-48DF-AA96-2CB53AAF1C9A}" srcOrd="7" destOrd="0" presId="urn:microsoft.com/office/officeart/2005/8/layout/arrow2"/>
    <dgm:cxn modelId="{C7F1505E-57F8-4269-99EC-67D24818BB27}" type="presParOf" srcId="{B85E373E-BF3D-402B-BA55-1FCF42336883}" destId="{6B84A873-F965-4FA5-B238-76EA21B150C4}" srcOrd="8" destOrd="0" presId="urn:microsoft.com/office/officeart/2005/8/layout/arrow2"/>
    <dgm:cxn modelId="{970EB556-D22F-4CA9-9FD4-3A78F096CB22}" type="presParOf" srcId="{B85E373E-BF3D-402B-BA55-1FCF42336883}" destId="{0EAA5AC9-4AA0-4D1E-A1DC-4AC18C01B3FA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81644A-16EC-41B3-B861-5C8E20F305B7}" type="doc">
      <dgm:prSet loTypeId="urn:microsoft.com/office/officeart/2008/layout/SquareAccent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AB2352-4396-4B54-9317-682E22149594}">
      <dgm:prSet phldrT="[Texto]"/>
      <dgm:spPr/>
      <dgm:t>
        <a:bodyPr/>
        <a:lstStyle/>
        <a:p>
          <a:pPr algn="just"/>
          <a:r>
            <a:rPr lang="es-MX" dirty="0"/>
            <a:t>Actualmente las soluciones </a:t>
          </a:r>
          <a:r>
            <a:rPr lang="es-MX" dirty="0" err="1"/>
            <a:t>SaaS</a:t>
          </a:r>
          <a:r>
            <a:rPr lang="es-MX" dirty="0"/>
            <a:t> se agrupan en 4 categorías</a:t>
          </a:r>
        </a:p>
      </dgm:t>
    </dgm:pt>
    <dgm:pt modelId="{DD5B665C-CF0E-4129-9E2B-B1C9A76FB14F}" type="parTrans" cxnId="{2345BCCA-80D3-4AFC-85B6-361304EA292B}">
      <dgm:prSet/>
      <dgm:spPr/>
      <dgm:t>
        <a:bodyPr/>
        <a:lstStyle/>
        <a:p>
          <a:pPr algn="just"/>
          <a:endParaRPr lang="es-MX"/>
        </a:p>
      </dgm:t>
    </dgm:pt>
    <dgm:pt modelId="{11E368FE-3AFF-4AEE-A7DC-EB660CBD0518}" type="sibTrans" cxnId="{2345BCCA-80D3-4AFC-85B6-361304EA292B}">
      <dgm:prSet/>
      <dgm:spPr/>
      <dgm:t>
        <a:bodyPr/>
        <a:lstStyle/>
        <a:p>
          <a:pPr algn="just"/>
          <a:endParaRPr lang="es-MX"/>
        </a:p>
      </dgm:t>
    </dgm:pt>
    <dgm:pt modelId="{670B3DC9-B392-4B50-A29C-54AF46714857}">
      <dgm:prSet phldrT="[Texto]"/>
      <dgm:spPr/>
      <dgm:t>
        <a:bodyPr/>
        <a:lstStyle/>
        <a:p>
          <a:pPr algn="just"/>
          <a:r>
            <a:rPr lang="es-MX" i="1"/>
            <a:t>Soluciones de Back Office, que incluyen aplicaciones ERP, de compra, de RRHH, etc.</a:t>
          </a:r>
          <a:endParaRPr lang="es-MX" dirty="0"/>
        </a:p>
      </dgm:t>
    </dgm:pt>
    <dgm:pt modelId="{9CF2BDC3-7477-42DE-9963-6BA1D0822659}" type="parTrans" cxnId="{874D5814-93A5-47E3-B47E-B6B73F3ECD31}">
      <dgm:prSet/>
      <dgm:spPr/>
      <dgm:t>
        <a:bodyPr/>
        <a:lstStyle/>
        <a:p>
          <a:pPr algn="just"/>
          <a:endParaRPr lang="es-MX"/>
        </a:p>
      </dgm:t>
    </dgm:pt>
    <dgm:pt modelId="{E9661071-7AAA-4819-A8C3-BBB2F8E0B152}" type="sibTrans" cxnId="{874D5814-93A5-47E3-B47E-B6B73F3ECD31}">
      <dgm:prSet/>
      <dgm:spPr/>
      <dgm:t>
        <a:bodyPr/>
        <a:lstStyle/>
        <a:p>
          <a:pPr algn="just"/>
          <a:endParaRPr lang="es-MX"/>
        </a:p>
      </dgm:t>
    </dgm:pt>
    <dgm:pt modelId="{F521F3E2-02AA-4A57-A0BB-2D2A822BFF9A}">
      <dgm:prSet phldrT="[Texto]"/>
      <dgm:spPr/>
      <dgm:t>
        <a:bodyPr/>
        <a:lstStyle/>
        <a:p>
          <a:pPr algn="just"/>
          <a:r>
            <a:rPr lang="es-MX" i="1"/>
            <a:t>Soluciones de mensajería, es decir, de gestión de correos electrónicos, tratamiento de SPAM, protección frente a virus, etc.</a:t>
          </a:r>
          <a:endParaRPr lang="es-MX" dirty="0"/>
        </a:p>
      </dgm:t>
    </dgm:pt>
    <dgm:pt modelId="{10AB6D35-9CBE-4217-85A3-A38B820E09B3}" type="parTrans" cxnId="{DFD0ED4C-D8F6-4075-B007-CB72FDE4D2F0}">
      <dgm:prSet/>
      <dgm:spPr/>
      <dgm:t>
        <a:bodyPr/>
        <a:lstStyle/>
        <a:p>
          <a:pPr algn="just"/>
          <a:endParaRPr lang="es-MX"/>
        </a:p>
      </dgm:t>
    </dgm:pt>
    <dgm:pt modelId="{C5B54242-15CF-47ED-9F48-3861ABCBFCCE}" type="sibTrans" cxnId="{DFD0ED4C-D8F6-4075-B007-CB72FDE4D2F0}">
      <dgm:prSet/>
      <dgm:spPr/>
      <dgm:t>
        <a:bodyPr/>
        <a:lstStyle/>
        <a:p>
          <a:pPr algn="just"/>
          <a:endParaRPr lang="es-MX"/>
        </a:p>
      </dgm:t>
    </dgm:pt>
    <dgm:pt modelId="{56988A8E-E9B8-4CD5-8632-51DB22EEF7F8}">
      <dgm:prSet phldrT="[Texto]"/>
      <dgm:spPr/>
      <dgm:t>
        <a:bodyPr/>
        <a:lstStyle/>
        <a:p>
          <a:pPr algn="just"/>
          <a:r>
            <a:rPr lang="es-MX" i="1" dirty="0"/>
            <a:t>Aplicaciones CRM.</a:t>
          </a:r>
          <a:endParaRPr lang="es-MX" dirty="0"/>
        </a:p>
      </dgm:t>
    </dgm:pt>
    <dgm:pt modelId="{F22E6AAF-75B4-4515-A490-B74901C289CF}" type="parTrans" cxnId="{5E1F6C86-C0E3-4057-99BF-AFE4E547635E}">
      <dgm:prSet/>
      <dgm:spPr/>
      <dgm:t>
        <a:bodyPr/>
        <a:lstStyle/>
        <a:p>
          <a:pPr algn="just"/>
          <a:endParaRPr lang="es-MX"/>
        </a:p>
      </dgm:t>
    </dgm:pt>
    <dgm:pt modelId="{31A6B099-A900-4173-87DE-48DD426A8322}" type="sibTrans" cxnId="{5E1F6C86-C0E3-4057-99BF-AFE4E547635E}">
      <dgm:prSet/>
      <dgm:spPr/>
      <dgm:t>
        <a:bodyPr/>
        <a:lstStyle/>
        <a:p>
          <a:pPr algn="just"/>
          <a:endParaRPr lang="es-MX"/>
        </a:p>
      </dgm:t>
    </dgm:pt>
    <dgm:pt modelId="{B5505C2E-ABB3-49E4-BE93-FCCF6E522D7B}">
      <dgm:prSet phldrT="[Texto]"/>
      <dgm:spPr/>
      <dgm:t>
        <a:bodyPr/>
        <a:lstStyle/>
        <a:p>
          <a:pPr algn="just"/>
          <a:r>
            <a:rPr lang="es-MX" i="1"/>
            <a:t>Soluciones de integración.</a:t>
          </a:r>
          <a:endParaRPr lang="es-MX" dirty="0"/>
        </a:p>
      </dgm:t>
    </dgm:pt>
    <dgm:pt modelId="{80349A1A-252B-476E-9E2B-76320DD22D6C}" type="parTrans" cxnId="{8CA41C0A-73E3-49F6-81C2-9B5AEF4E744E}">
      <dgm:prSet/>
      <dgm:spPr/>
      <dgm:t>
        <a:bodyPr/>
        <a:lstStyle/>
        <a:p>
          <a:pPr algn="just"/>
          <a:endParaRPr lang="es-MX"/>
        </a:p>
      </dgm:t>
    </dgm:pt>
    <dgm:pt modelId="{BF6C76D7-ABCD-4217-B926-45434BFB1089}" type="sibTrans" cxnId="{8CA41C0A-73E3-49F6-81C2-9B5AEF4E744E}">
      <dgm:prSet/>
      <dgm:spPr/>
      <dgm:t>
        <a:bodyPr/>
        <a:lstStyle/>
        <a:p>
          <a:pPr algn="just"/>
          <a:endParaRPr lang="es-MX"/>
        </a:p>
      </dgm:t>
    </dgm:pt>
    <dgm:pt modelId="{3CB48F2E-A154-428A-849F-0D601EE590D1}" type="pres">
      <dgm:prSet presAssocID="{6A81644A-16EC-41B3-B861-5C8E20F305B7}" presName="layout" presStyleCnt="0">
        <dgm:presLayoutVars>
          <dgm:chMax/>
          <dgm:chPref/>
          <dgm:dir/>
          <dgm:resizeHandles/>
        </dgm:presLayoutVars>
      </dgm:prSet>
      <dgm:spPr/>
    </dgm:pt>
    <dgm:pt modelId="{874E75A9-D784-4187-9618-C61DFCC39C53}" type="pres">
      <dgm:prSet presAssocID="{14AB2352-4396-4B54-9317-682E22149594}" presName="root" presStyleCnt="0">
        <dgm:presLayoutVars>
          <dgm:chMax/>
          <dgm:chPref/>
        </dgm:presLayoutVars>
      </dgm:prSet>
      <dgm:spPr/>
    </dgm:pt>
    <dgm:pt modelId="{E0877FD1-33CB-47F0-8E6C-DCE889C3BEEF}" type="pres">
      <dgm:prSet presAssocID="{14AB2352-4396-4B54-9317-682E22149594}" presName="rootComposite" presStyleCnt="0">
        <dgm:presLayoutVars/>
      </dgm:prSet>
      <dgm:spPr/>
    </dgm:pt>
    <dgm:pt modelId="{0F003EFF-109C-4B3B-A718-6947C1962656}" type="pres">
      <dgm:prSet presAssocID="{14AB2352-4396-4B54-9317-682E22149594}" presName="ParentAccent" presStyleLbl="alignNode1" presStyleIdx="0" presStyleCnt="1"/>
      <dgm:spPr>
        <a:solidFill>
          <a:srgbClr val="99FF33"/>
        </a:solidFill>
      </dgm:spPr>
    </dgm:pt>
    <dgm:pt modelId="{A973FA39-C478-499E-8834-70FB885BDAC4}" type="pres">
      <dgm:prSet presAssocID="{14AB2352-4396-4B54-9317-682E22149594}" presName="ParentSmallAccent" presStyleLbl="fgAcc1" presStyleIdx="0" presStyleCnt="1"/>
      <dgm:spPr/>
    </dgm:pt>
    <dgm:pt modelId="{112EBE29-1171-4A91-ABF2-D13ED1A131E5}" type="pres">
      <dgm:prSet presAssocID="{14AB2352-4396-4B54-9317-682E22149594}" presName="Parent" presStyleLbl="revTx" presStyleIdx="0" presStyleCnt="5">
        <dgm:presLayoutVars>
          <dgm:chMax/>
          <dgm:chPref val="4"/>
          <dgm:bulletEnabled val="1"/>
        </dgm:presLayoutVars>
      </dgm:prSet>
      <dgm:spPr/>
    </dgm:pt>
    <dgm:pt modelId="{4FFD876B-2CE4-4D86-ABFD-3D66E53CFD96}" type="pres">
      <dgm:prSet presAssocID="{14AB2352-4396-4B54-9317-682E22149594}" presName="childShape" presStyleCnt="0">
        <dgm:presLayoutVars>
          <dgm:chMax val="0"/>
          <dgm:chPref val="0"/>
        </dgm:presLayoutVars>
      </dgm:prSet>
      <dgm:spPr/>
    </dgm:pt>
    <dgm:pt modelId="{0F09DF15-7471-448F-A3B3-72575975D7C6}" type="pres">
      <dgm:prSet presAssocID="{670B3DC9-B392-4B50-A29C-54AF46714857}" presName="childComposite" presStyleCnt="0">
        <dgm:presLayoutVars>
          <dgm:chMax val="0"/>
          <dgm:chPref val="0"/>
        </dgm:presLayoutVars>
      </dgm:prSet>
      <dgm:spPr/>
    </dgm:pt>
    <dgm:pt modelId="{D2638248-1D6C-4FC2-A1E3-5E684D3561D4}" type="pres">
      <dgm:prSet presAssocID="{670B3DC9-B392-4B50-A29C-54AF46714857}" presName="ChildAccent" presStyleLbl="solidFgAcc1" presStyleIdx="0" presStyleCnt="4"/>
      <dgm:spPr>
        <a:ln w="38100">
          <a:solidFill>
            <a:srgbClr val="00FF00"/>
          </a:solidFill>
        </a:ln>
      </dgm:spPr>
    </dgm:pt>
    <dgm:pt modelId="{F714A03D-01BA-49AC-B151-FA118F124A78}" type="pres">
      <dgm:prSet presAssocID="{670B3DC9-B392-4B50-A29C-54AF46714857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CE30550-49FD-4149-8E27-149B8219058F}" type="pres">
      <dgm:prSet presAssocID="{F521F3E2-02AA-4A57-A0BB-2D2A822BFF9A}" presName="childComposite" presStyleCnt="0">
        <dgm:presLayoutVars>
          <dgm:chMax val="0"/>
          <dgm:chPref val="0"/>
        </dgm:presLayoutVars>
      </dgm:prSet>
      <dgm:spPr/>
    </dgm:pt>
    <dgm:pt modelId="{1E8EC8EF-2E17-4534-B128-BF55E65E25EC}" type="pres">
      <dgm:prSet presAssocID="{F521F3E2-02AA-4A57-A0BB-2D2A822BFF9A}" presName="ChildAccent" presStyleLbl="solidFgAcc1" presStyleIdx="1" presStyleCnt="4"/>
      <dgm:spPr>
        <a:ln w="38100">
          <a:solidFill>
            <a:srgbClr val="CCFF66"/>
          </a:solidFill>
        </a:ln>
      </dgm:spPr>
    </dgm:pt>
    <dgm:pt modelId="{AC7BCA89-D338-4642-8F98-53553B463636}" type="pres">
      <dgm:prSet presAssocID="{F521F3E2-02AA-4A57-A0BB-2D2A822BFF9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1991D82-A5AC-4960-8380-6FB02208B6BA}" type="pres">
      <dgm:prSet presAssocID="{56988A8E-E9B8-4CD5-8632-51DB22EEF7F8}" presName="childComposite" presStyleCnt="0">
        <dgm:presLayoutVars>
          <dgm:chMax val="0"/>
          <dgm:chPref val="0"/>
        </dgm:presLayoutVars>
      </dgm:prSet>
      <dgm:spPr/>
    </dgm:pt>
    <dgm:pt modelId="{560CF0FE-CF10-40D8-9A4E-22870F54CE15}" type="pres">
      <dgm:prSet presAssocID="{56988A8E-E9B8-4CD5-8632-51DB22EEF7F8}" presName="ChildAccent" presStyleLbl="solidFgAcc1" presStyleIdx="2" presStyleCnt="4"/>
      <dgm:spPr>
        <a:ln w="38100">
          <a:solidFill>
            <a:srgbClr val="FFFF66"/>
          </a:solidFill>
        </a:ln>
      </dgm:spPr>
    </dgm:pt>
    <dgm:pt modelId="{E81BA56A-4150-4BFE-9141-4751F0FF0A43}" type="pres">
      <dgm:prSet presAssocID="{56988A8E-E9B8-4CD5-8632-51DB22EEF7F8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C275A07-76CE-4FE4-91A7-E9B287E3F9A2}" type="pres">
      <dgm:prSet presAssocID="{B5505C2E-ABB3-49E4-BE93-FCCF6E522D7B}" presName="childComposite" presStyleCnt="0">
        <dgm:presLayoutVars>
          <dgm:chMax val="0"/>
          <dgm:chPref val="0"/>
        </dgm:presLayoutVars>
      </dgm:prSet>
      <dgm:spPr/>
    </dgm:pt>
    <dgm:pt modelId="{208010B7-1C52-4389-A2D6-61C9C5E2060C}" type="pres">
      <dgm:prSet presAssocID="{B5505C2E-ABB3-49E4-BE93-FCCF6E522D7B}" presName="ChildAccent" presStyleLbl="solidFgAcc1" presStyleIdx="3" presStyleCnt="4"/>
      <dgm:spPr>
        <a:ln w="38100">
          <a:solidFill>
            <a:srgbClr val="FFFF00"/>
          </a:solidFill>
        </a:ln>
      </dgm:spPr>
    </dgm:pt>
    <dgm:pt modelId="{9E645915-5A11-4789-AE4D-EF516504A6F9}" type="pres">
      <dgm:prSet presAssocID="{B5505C2E-ABB3-49E4-BE93-FCCF6E522D7B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A41C0A-73E3-49F6-81C2-9B5AEF4E744E}" srcId="{14AB2352-4396-4B54-9317-682E22149594}" destId="{B5505C2E-ABB3-49E4-BE93-FCCF6E522D7B}" srcOrd="3" destOrd="0" parTransId="{80349A1A-252B-476E-9E2B-76320DD22D6C}" sibTransId="{BF6C76D7-ABCD-4217-B926-45434BFB1089}"/>
    <dgm:cxn modelId="{874D5814-93A5-47E3-B47E-B6B73F3ECD31}" srcId="{14AB2352-4396-4B54-9317-682E22149594}" destId="{670B3DC9-B392-4B50-A29C-54AF46714857}" srcOrd="0" destOrd="0" parTransId="{9CF2BDC3-7477-42DE-9963-6BA1D0822659}" sibTransId="{E9661071-7AAA-4819-A8C3-BBB2F8E0B152}"/>
    <dgm:cxn modelId="{0CAFDC4C-B1C7-4CFD-8D5C-FE0380D3AF4E}" type="presOf" srcId="{670B3DC9-B392-4B50-A29C-54AF46714857}" destId="{F714A03D-01BA-49AC-B151-FA118F124A78}" srcOrd="0" destOrd="0" presId="urn:microsoft.com/office/officeart/2008/layout/SquareAccentList"/>
    <dgm:cxn modelId="{DFD0ED4C-D8F6-4075-B007-CB72FDE4D2F0}" srcId="{14AB2352-4396-4B54-9317-682E22149594}" destId="{F521F3E2-02AA-4A57-A0BB-2D2A822BFF9A}" srcOrd="1" destOrd="0" parTransId="{10AB6D35-9CBE-4217-85A3-A38B820E09B3}" sibTransId="{C5B54242-15CF-47ED-9F48-3861ABCBFCCE}"/>
    <dgm:cxn modelId="{9C846A6F-9716-407E-A5C0-DC3E7D6CFA64}" type="presOf" srcId="{F521F3E2-02AA-4A57-A0BB-2D2A822BFF9A}" destId="{AC7BCA89-D338-4642-8F98-53553B463636}" srcOrd="0" destOrd="0" presId="urn:microsoft.com/office/officeart/2008/layout/SquareAccentList"/>
    <dgm:cxn modelId="{C52F637A-3CFC-4D3B-BAFE-D6CBED5E9599}" type="presOf" srcId="{B5505C2E-ABB3-49E4-BE93-FCCF6E522D7B}" destId="{9E645915-5A11-4789-AE4D-EF516504A6F9}" srcOrd="0" destOrd="0" presId="urn:microsoft.com/office/officeart/2008/layout/SquareAccentList"/>
    <dgm:cxn modelId="{5E1F6C86-C0E3-4057-99BF-AFE4E547635E}" srcId="{14AB2352-4396-4B54-9317-682E22149594}" destId="{56988A8E-E9B8-4CD5-8632-51DB22EEF7F8}" srcOrd="2" destOrd="0" parTransId="{F22E6AAF-75B4-4515-A490-B74901C289CF}" sibTransId="{31A6B099-A900-4173-87DE-48DD426A8322}"/>
    <dgm:cxn modelId="{A84872BE-E7FE-4576-B4FE-BD30357DC2BB}" type="presOf" srcId="{6A81644A-16EC-41B3-B861-5C8E20F305B7}" destId="{3CB48F2E-A154-428A-849F-0D601EE590D1}" srcOrd="0" destOrd="0" presId="urn:microsoft.com/office/officeart/2008/layout/SquareAccentList"/>
    <dgm:cxn modelId="{E571FEC7-99C4-4026-B6B7-1375FF1822F3}" type="presOf" srcId="{14AB2352-4396-4B54-9317-682E22149594}" destId="{112EBE29-1171-4A91-ABF2-D13ED1A131E5}" srcOrd="0" destOrd="0" presId="urn:microsoft.com/office/officeart/2008/layout/SquareAccentList"/>
    <dgm:cxn modelId="{2345BCCA-80D3-4AFC-85B6-361304EA292B}" srcId="{6A81644A-16EC-41B3-B861-5C8E20F305B7}" destId="{14AB2352-4396-4B54-9317-682E22149594}" srcOrd="0" destOrd="0" parTransId="{DD5B665C-CF0E-4129-9E2B-B1C9A76FB14F}" sibTransId="{11E368FE-3AFF-4AEE-A7DC-EB660CBD0518}"/>
    <dgm:cxn modelId="{7FFF8CEE-69FC-431D-B9B8-87F8005FED5C}" type="presOf" srcId="{56988A8E-E9B8-4CD5-8632-51DB22EEF7F8}" destId="{E81BA56A-4150-4BFE-9141-4751F0FF0A43}" srcOrd="0" destOrd="0" presId="urn:microsoft.com/office/officeart/2008/layout/SquareAccentList"/>
    <dgm:cxn modelId="{B3FC5C46-6F0B-45B9-9EE4-F2218B6558A1}" type="presParOf" srcId="{3CB48F2E-A154-428A-849F-0D601EE590D1}" destId="{874E75A9-D784-4187-9618-C61DFCC39C53}" srcOrd="0" destOrd="0" presId="urn:microsoft.com/office/officeart/2008/layout/SquareAccentList"/>
    <dgm:cxn modelId="{416F2E9B-4F2B-4C29-A4D8-F01245B7FB43}" type="presParOf" srcId="{874E75A9-D784-4187-9618-C61DFCC39C53}" destId="{E0877FD1-33CB-47F0-8E6C-DCE889C3BEEF}" srcOrd="0" destOrd="0" presId="urn:microsoft.com/office/officeart/2008/layout/SquareAccentList"/>
    <dgm:cxn modelId="{3087C47E-2BE6-45C6-BE58-16C540BFEE61}" type="presParOf" srcId="{E0877FD1-33CB-47F0-8E6C-DCE889C3BEEF}" destId="{0F003EFF-109C-4B3B-A718-6947C1962656}" srcOrd="0" destOrd="0" presId="urn:microsoft.com/office/officeart/2008/layout/SquareAccentList"/>
    <dgm:cxn modelId="{34FFBC5C-E1C7-42F9-AEB1-0F3A820F4518}" type="presParOf" srcId="{E0877FD1-33CB-47F0-8E6C-DCE889C3BEEF}" destId="{A973FA39-C478-499E-8834-70FB885BDAC4}" srcOrd="1" destOrd="0" presId="urn:microsoft.com/office/officeart/2008/layout/SquareAccentList"/>
    <dgm:cxn modelId="{9081821B-2041-476D-BAE7-166AA600B9BF}" type="presParOf" srcId="{E0877FD1-33CB-47F0-8E6C-DCE889C3BEEF}" destId="{112EBE29-1171-4A91-ABF2-D13ED1A131E5}" srcOrd="2" destOrd="0" presId="urn:microsoft.com/office/officeart/2008/layout/SquareAccentList"/>
    <dgm:cxn modelId="{86C2203B-A3C7-4370-8967-8CF9172302ED}" type="presParOf" srcId="{874E75A9-D784-4187-9618-C61DFCC39C53}" destId="{4FFD876B-2CE4-4D86-ABFD-3D66E53CFD96}" srcOrd="1" destOrd="0" presId="urn:microsoft.com/office/officeart/2008/layout/SquareAccentList"/>
    <dgm:cxn modelId="{D2761BD7-8D05-4F7B-9219-2E45C9DC1FE8}" type="presParOf" srcId="{4FFD876B-2CE4-4D86-ABFD-3D66E53CFD96}" destId="{0F09DF15-7471-448F-A3B3-72575975D7C6}" srcOrd="0" destOrd="0" presId="urn:microsoft.com/office/officeart/2008/layout/SquareAccentList"/>
    <dgm:cxn modelId="{35FFEF45-6179-4AA6-AFC5-FA0967A5E317}" type="presParOf" srcId="{0F09DF15-7471-448F-A3B3-72575975D7C6}" destId="{D2638248-1D6C-4FC2-A1E3-5E684D3561D4}" srcOrd="0" destOrd="0" presId="urn:microsoft.com/office/officeart/2008/layout/SquareAccentList"/>
    <dgm:cxn modelId="{8E71D3F6-1EC8-4B2C-9137-E4AFBA2AEF93}" type="presParOf" srcId="{0F09DF15-7471-448F-A3B3-72575975D7C6}" destId="{F714A03D-01BA-49AC-B151-FA118F124A78}" srcOrd="1" destOrd="0" presId="urn:microsoft.com/office/officeart/2008/layout/SquareAccentList"/>
    <dgm:cxn modelId="{BB499011-E691-4549-8133-436B76DDA15D}" type="presParOf" srcId="{4FFD876B-2CE4-4D86-ABFD-3D66E53CFD96}" destId="{FCE30550-49FD-4149-8E27-149B8219058F}" srcOrd="1" destOrd="0" presId="urn:microsoft.com/office/officeart/2008/layout/SquareAccentList"/>
    <dgm:cxn modelId="{B6F09A47-9D07-4B10-95D2-1F3588ACC350}" type="presParOf" srcId="{FCE30550-49FD-4149-8E27-149B8219058F}" destId="{1E8EC8EF-2E17-4534-B128-BF55E65E25EC}" srcOrd="0" destOrd="0" presId="urn:microsoft.com/office/officeart/2008/layout/SquareAccentList"/>
    <dgm:cxn modelId="{EB3BE76F-33AA-48AA-B215-746F316AB217}" type="presParOf" srcId="{FCE30550-49FD-4149-8E27-149B8219058F}" destId="{AC7BCA89-D338-4642-8F98-53553B463636}" srcOrd="1" destOrd="0" presId="urn:microsoft.com/office/officeart/2008/layout/SquareAccentList"/>
    <dgm:cxn modelId="{2083CFC1-2F2B-4456-80B7-26D7B2C223DA}" type="presParOf" srcId="{4FFD876B-2CE4-4D86-ABFD-3D66E53CFD96}" destId="{51991D82-A5AC-4960-8380-6FB02208B6BA}" srcOrd="2" destOrd="0" presId="urn:microsoft.com/office/officeart/2008/layout/SquareAccentList"/>
    <dgm:cxn modelId="{3D7C6E7D-7508-4D8B-AF0A-185BCF9E6F5E}" type="presParOf" srcId="{51991D82-A5AC-4960-8380-6FB02208B6BA}" destId="{560CF0FE-CF10-40D8-9A4E-22870F54CE15}" srcOrd="0" destOrd="0" presId="urn:microsoft.com/office/officeart/2008/layout/SquareAccentList"/>
    <dgm:cxn modelId="{E4F674F9-7E11-40FD-BE45-A963241D4C9D}" type="presParOf" srcId="{51991D82-A5AC-4960-8380-6FB02208B6BA}" destId="{E81BA56A-4150-4BFE-9141-4751F0FF0A43}" srcOrd="1" destOrd="0" presId="urn:microsoft.com/office/officeart/2008/layout/SquareAccentList"/>
    <dgm:cxn modelId="{547F027E-38B5-4C63-93C7-508D5A7093AF}" type="presParOf" srcId="{4FFD876B-2CE4-4D86-ABFD-3D66E53CFD96}" destId="{4C275A07-76CE-4FE4-91A7-E9B287E3F9A2}" srcOrd="3" destOrd="0" presId="urn:microsoft.com/office/officeart/2008/layout/SquareAccentList"/>
    <dgm:cxn modelId="{AFD7D35F-126A-4E9F-ADEF-1B2B90664BCE}" type="presParOf" srcId="{4C275A07-76CE-4FE4-91A7-E9B287E3F9A2}" destId="{208010B7-1C52-4389-A2D6-61C9C5E2060C}" srcOrd="0" destOrd="0" presId="urn:microsoft.com/office/officeart/2008/layout/SquareAccentList"/>
    <dgm:cxn modelId="{95049717-EEEC-4EC8-BC2E-4A455582660A}" type="presParOf" srcId="{4C275A07-76CE-4FE4-91A7-E9B287E3F9A2}" destId="{9E645915-5A11-4789-AE4D-EF516504A6F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DB90FF8-E4EB-47BC-B442-F6672CA7564A}" type="doc">
      <dgm:prSet loTypeId="urn:microsoft.com/office/officeart/2005/8/layout/cycle4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41CED3E-B645-4991-AF2A-08DFC17CE548}">
      <dgm:prSet phldrT="[Texto]"/>
      <dgm:spPr>
        <a:solidFill>
          <a:srgbClr val="6600FF"/>
        </a:solidFill>
      </dgm:spPr>
      <dgm:t>
        <a:bodyPr/>
        <a:lstStyle/>
        <a:p>
          <a:r>
            <a:rPr lang="es-MX" dirty="0"/>
            <a:t>Diseño de la solución</a:t>
          </a:r>
        </a:p>
      </dgm:t>
    </dgm:pt>
    <dgm:pt modelId="{A9CA17E5-57F0-45C3-B88E-356E824B4283}" type="parTrans" cxnId="{71B8C982-9B95-4992-9C3F-C1A3BA5CD987}">
      <dgm:prSet/>
      <dgm:spPr/>
      <dgm:t>
        <a:bodyPr/>
        <a:lstStyle/>
        <a:p>
          <a:endParaRPr lang="es-MX"/>
        </a:p>
      </dgm:t>
    </dgm:pt>
    <dgm:pt modelId="{B50053BD-208A-4566-AF34-CB86C4D66A75}" type="sibTrans" cxnId="{71B8C982-9B95-4992-9C3F-C1A3BA5CD987}">
      <dgm:prSet/>
      <dgm:spPr/>
      <dgm:t>
        <a:bodyPr/>
        <a:lstStyle/>
        <a:p>
          <a:endParaRPr lang="es-MX"/>
        </a:p>
      </dgm:t>
    </dgm:pt>
    <dgm:pt modelId="{412F3705-3CF3-45F2-8EC5-E416123D6673}">
      <dgm:prSet phldrT="[Texto]" custT="1"/>
      <dgm:spPr>
        <a:ln w="28575">
          <a:solidFill>
            <a:srgbClr val="99FF33"/>
          </a:solidFill>
        </a:ln>
      </dgm:spPr>
      <dgm:t>
        <a:bodyPr/>
        <a:lstStyle/>
        <a:p>
          <a:r>
            <a:rPr lang="es-MX" sz="1200" dirty="0"/>
            <a:t>Sea escalable.</a:t>
          </a:r>
        </a:p>
      </dgm:t>
    </dgm:pt>
    <dgm:pt modelId="{5FE492ED-8053-4577-B3A3-AE39B6DB4C89}" type="parTrans" cxnId="{41BFBA9B-EA01-4E2F-A94D-30AEB69CC269}">
      <dgm:prSet/>
      <dgm:spPr/>
      <dgm:t>
        <a:bodyPr/>
        <a:lstStyle/>
        <a:p>
          <a:endParaRPr lang="es-MX"/>
        </a:p>
      </dgm:t>
    </dgm:pt>
    <dgm:pt modelId="{7CE92BED-21EE-4E87-9847-8C56E1FA491B}" type="sibTrans" cxnId="{41BFBA9B-EA01-4E2F-A94D-30AEB69CC269}">
      <dgm:prSet/>
      <dgm:spPr/>
      <dgm:t>
        <a:bodyPr/>
        <a:lstStyle/>
        <a:p>
          <a:endParaRPr lang="es-MX"/>
        </a:p>
      </dgm:t>
    </dgm:pt>
    <dgm:pt modelId="{A0AED694-E20E-496B-9524-F28842E230A9}">
      <dgm:prSet phldrT="[Texto]"/>
      <dgm:spPr>
        <a:solidFill>
          <a:srgbClr val="00B0F0"/>
        </a:solidFill>
      </dgm:spPr>
      <dgm:t>
        <a:bodyPr/>
        <a:lstStyle/>
        <a:p>
          <a:pPr algn="r"/>
          <a:r>
            <a:rPr lang="es-MX" dirty="0"/>
            <a:t>Preparar planes de contingencia para el </a:t>
          </a:r>
          <a:r>
            <a:rPr lang="es-MX" dirty="0" err="1"/>
            <a:t>outsourcing</a:t>
          </a:r>
          <a:r>
            <a:rPr lang="es-MX" dirty="0"/>
            <a:t> de las soluciones</a:t>
          </a:r>
        </a:p>
      </dgm:t>
    </dgm:pt>
    <dgm:pt modelId="{B16FCD82-A6BA-4765-8441-0FF915A0CFCE}" type="parTrans" cxnId="{6BB704F9-1E33-4067-8A0E-B99B16F4645C}">
      <dgm:prSet/>
      <dgm:spPr/>
      <dgm:t>
        <a:bodyPr/>
        <a:lstStyle/>
        <a:p>
          <a:endParaRPr lang="es-MX"/>
        </a:p>
      </dgm:t>
    </dgm:pt>
    <dgm:pt modelId="{64A30D3F-5628-4AC5-B426-4E60D5D85F33}" type="sibTrans" cxnId="{6BB704F9-1E33-4067-8A0E-B99B16F4645C}">
      <dgm:prSet/>
      <dgm:spPr/>
      <dgm:t>
        <a:bodyPr/>
        <a:lstStyle/>
        <a:p>
          <a:endParaRPr lang="es-MX"/>
        </a:p>
      </dgm:t>
    </dgm:pt>
    <dgm:pt modelId="{2A893E2C-CA36-4660-BDC7-FBF2D8EF4D92}">
      <dgm:prSet phldrT="[Texto]"/>
      <dgm:spPr>
        <a:solidFill>
          <a:srgbClr val="88FF11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Elegir la mejor arquitectura para el servicio a ofrecer</a:t>
          </a:r>
        </a:p>
      </dgm:t>
    </dgm:pt>
    <dgm:pt modelId="{AF4D10DB-B994-4BE8-92F1-6981B87DFA32}" type="parTrans" cxnId="{21FD4054-3E3F-48BA-97D0-C0A09F5F2F34}">
      <dgm:prSet/>
      <dgm:spPr/>
      <dgm:t>
        <a:bodyPr/>
        <a:lstStyle/>
        <a:p>
          <a:endParaRPr lang="es-MX"/>
        </a:p>
      </dgm:t>
    </dgm:pt>
    <dgm:pt modelId="{2F3C8044-27EA-4E8B-8112-7AEAF598BDAB}" type="sibTrans" cxnId="{21FD4054-3E3F-48BA-97D0-C0A09F5F2F34}">
      <dgm:prSet/>
      <dgm:spPr/>
      <dgm:t>
        <a:bodyPr/>
        <a:lstStyle/>
        <a:p>
          <a:endParaRPr lang="es-MX"/>
        </a:p>
      </dgm:t>
    </dgm:pt>
    <dgm:pt modelId="{FDC4F7A3-6314-4C0A-9540-7B3175166E25}">
      <dgm:prSet phldrT="[Texto]" custT="1"/>
      <dgm:spPr>
        <a:ln w="28575">
          <a:solidFill>
            <a:srgbClr val="6600FF"/>
          </a:solidFill>
        </a:ln>
      </dgm:spPr>
      <dgm:t>
        <a:bodyPr/>
        <a:lstStyle/>
        <a:p>
          <a:pPr algn="r"/>
          <a:r>
            <a:rPr lang="es-MX" sz="1100" dirty="0"/>
            <a:t>   </a:t>
          </a:r>
          <a:r>
            <a:rPr lang="es-MX" sz="1200" dirty="0"/>
            <a:t>Tecnologías a utilizar: Java vs .NET, versión de .NET Framework, tecnología para la GUI, etc.</a:t>
          </a:r>
        </a:p>
      </dgm:t>
    </dgm:pt>
    <dgm:pt modelId="{FDC749FA-185F-40C3-B437-3F5DB2708BB8}" type="parTrans" cxnId="{5FB6534E-7DCC-4343-8B7C-596211D68A15}">
      <dgm:prSet/>
      <dgm:spPr/>
      <dgm:t>
        <a:bodyPr/>
        <a:lstStyle/>
        <a:p>
          <a:endParaRPr lang="es-MX"/>
        </a:p>
      </dgm:t>
    </dgm:pt>
    <dgm:pt modelId="{3E517A1D-AE20-4AB4-9182-F51238585F97}" type="sibTrans" cxnId="{5FB6534E-7DCC-4343-8B7C-596211D68A15}">
      <dgm:prSet/>
      <dgm:spPr/>
      <dgm:t>
        <a:bodyPr/>
        <a:lstStyle/>
        <a:p>
          <a:endParaRPr lang="es-MX"/>
        </a:p>
      </dgm:t>
    </dgm:pt>
    <dgm:pt modelId="{175D4AED-063E-42F6-A60C-6938ECC27BB3}">
      <dgm:prSet phldrT="[Texto]"/>
      <dgm:spPr>
        <a:solidFill>
          <a:srgbClr val="CCFF33"/>
        </a:solidFill>
      </dgm:spPr>
      <dgm:t>
        <a:bodyPr/>
        <a:lstStyle/>
        <a:p>
          <a:r>
            <a: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Formación técnica adecuada</a:t>
          </a:r>
        </a:p>
      </dgm:t>
    </dgm:pt>
    <dgm:pt modelId="{AF3FB9F4-F20E-4643-B719-BFA50F20BBB2}" type="parTrans" cxnId="{539E5FF4-6582-456D-ADCD-4AF29F6F7817}">
      <dgm:prSet/>
      <dgm:spPr/>
      <dgm:t>
        <a:bodyPr/>
        <a:lstStyle/>
        <a:p>
          <a:endParaRPr lang="es-MX"/>
        </a:p>
      </dgm:t>
    </dgm:pt>
    <dgm:pt modelId="{030B465B-2D52-42DB-9D52-43CB113BD0C1}" type="sibTrans" cxnId="{539E5FF4-6582-456D-ADCD-4AF29F6F7817}">
      <dgm:prSet/>
      <dgm:spPr/>
      <dgm:t>
        <a:bodyPr/>
        <a:lstStyle/>
        <a:p>
          <a:endParaRPr lang="es-MX"/>
        </a:p>
      </dgm:t>
    </dgm:pt>
    <dgm:pt modelId="{8F8485C6-AFFC-41EB-BADD-E4FC95CD5BA9}">
      <dgm:prSet custT="1"/>
      <dgm:spPr>
        <a:ln w="28575">
          <a:solidFill>
            <a:srgbClr val="99FF33"/>
          </a:solidFill>
        </a:ln>
      </dgm:spPr>
      <dgm:t>
        <a:bodyPr/>
        <a:lstStyle/>
        <a:p>
          <a:r>
            <a:rPr lang="es-MX" sz="1200" dirty="0"/>
            <a:t>Permita N-Usuarios.</a:t>
          </a:r>
        </a:p>
      </dgm:t>
    </dgm:pt>
    <dgm:pt modelId="{4CA73E3E-57CB-4DED-87A0-D3AAE0174498}" type="parTrans" cxnId="{A25D1BE2-3A8B-48B9-A471-77F11D666CEE}">
      <dgm:prSet/>
      <dgm:spPr/>
      <dgm:t>
        <a:bodyPr/>
        <a:lstStyle/>
        <a:p>
          <a:endParaRPr lang="es-MX"/>
        </a:p>
      </dgm:t>
    </dgm:pt>
    <dgm:pt modelId="{3E6113EE-8072-49AB-A3CF-9BA690C4EEB8}" type="sibTrans" cxnId="{A25D1BE2-3A8B-48B9-A471-77F11D666CEE}">
      <dgm:prSet/>
      <dgm:spPr/>
      <dgm:t>
        <a:bodyPr/>
        <a:lstStyle/>
        <a:p>
          <a:endParaRPr lang="es-MX"/>
        </a:p>
      </dgm:t>
    </dgm:pt>
    <dgm:pt modelId="{A99B96D6-2A29-42B1-8B13-A9FC3BF8010F}">
      <dgm:prSet custT="1"/>
      <dgm:spPr>
        <a:ln w="28575">
          <a:solidFill>
            <a:srgbClr val="99FF33"/>
          </a:solidFill>
        </a:ln>
      </dgm:spPr>
      <dgm:t>
        <a:bodyPr/>
        <a:lstStyle/>
        <a:p>
          <a:r>
            <a:rPr lang="es-MX" sz="1200" dirty="0"/>
            <a:t>Sea fiable y permita la interacción de múltiples usuarios.</a:t>
          </a:r>
        </a:p>
      </dgm:t>
    </dgm:pt>
    <dgm:pt modelId="{CEE9363A-DE7E-43D9-83E6-37C335D3B67C}" type="parTrans" cxnId="{5313F461-417D-4AEA-9E04-56F96A63D9C3}">
      <dgm:prSet/>
      <dgm:spPr/>
      <dgm:t>
        <a:bodyPr/>
        <a:lstStyle/>
        <a:p>
          <a:endParaRPr lang="es-MX"/>
        </a:p>
      </dgm:t>
    </dgm:pt>
    <dgm:pt modelId="{A3600673-C2C7-4E71-99B6-D8E6DDF3C3E0}" type="sibTrans" cxnId="{5313F461-417D-4AEA-9E04-56F96A63D9C3}">
      <dgm:prSet/>
      <dgm:spPr/>
      <dgm:t>
        <a:bodyPr/>
        <a:lstStyle/>
        <a:p>
          <a:endParaRPr lang="es-MX"/>
        </a:p>
      </dgm:t>
    </dgm:pt>
    <dgm:pt modelId="{AC38F7BD-D885-4D95-BF86-8742B3A717B7}">
      <dgm:prSet custT="1"/>
      <dgm:spPr>
        <a:ln w="28575">
          <a:solidFill>
            <a:srgbClr val="99FF33"/>
          </a:solidFill>
        </a:ln>
      </dgm:spPr>
      <dgm:t>
        <a:bodyPr/>
        <a:lstStyle/>
        <a:p>
          <a:r>
            <a:rPr lang="es-MX" sz="1200" dirty="0"/>
            <a:t>No afecte a otras soluciones.</a:t>
          </a:r>
        </a:p>
      </dgm:t>
    </dgm:pt>
    <dgm:pt modelId="{8E9B9E8E-E0E7-4FB5-943F-31B6B869652E}" type="parTrans" cxnId="{33B7BEB6-3777-4A39-B68F-62FB500FD206}">
      <dgm:prSet/>
      <dgm:spPr/>
      <dgm:t>
        <a:bodyPr/>
        <a:lstStyle/>
        <a:p>
          <a:endParaRPr lang="es-MX"/>
        </a:p>
      </dgm:t>
    </dgm:pt>
    <dgm:pt modelId="{5C296B30-AD4F-4A2B-BF6E-5EB783848094}" type="sibTrans" cxnId="{33B7BEB6-3777-4A39-B68F-62FB500FD206}">
      <dgm:prSet/>
      <dgm:spPr/>
      <dgm:t>
        <a:bodyPr/>
        <a:lstStyle/>
        <a:p>
          <a:endParaRPr lang="es-MX"/>
        </a:p>
      </dgm:t>
    </dgm:pt>
    <dgm:pt modelId="{DAF7CB2A-81BD-4EFB-B7B9-034AE9581D56}">
      <dgm:prSet custT="1"/>
      <dgm:spPr>
        <a:ln w="28575">
          <a:solidFill>
            <a:srgbClr val="99FF33"/>
          </a:solidFill>
        </a:ln>
      </dgm:spPr>
      <dgm:t>
        <a:bodyPr/>
        <a:lstStyle/>
        <a:p>
          <a:r>
            <a:rPr lang="es-MX" sz="1200" dirty="0"/>
            <a:t>Integre los nuevos servicios y funcionalidades necesarios   de una solución </a:t>
          </a:r>
          <a:r>
            <a:rPr lang="es-MX" sz="1200" dirty="0" err="1"/>
            <a:t>SaaS</a:t>
          </a:r>
          <a:r>
            <a:rPr lang="es-MX" sz="1200" dirty="0"/>
            <a:t>.</a:t>
          </a:r>
        </a:p>
      </dgm:t>
    </dgm:pt>
    <dgm:pt modelId="{28F2C450-38EE-4944-BAA4-7F752C68E845}" type="parTrans" cxnId="{9C06D828-5A88-4E27-B314-19FF94CD32B7}">
      <dgm:prSet/>
      <dgm:spPr/>
      <dgm:t>
        <a:bodyPr/>
        <a:lstStyle/>
        <a:p>
          <a:endParaRPr lang="es-MX"/>
        </a:p>
      </dgm:t>
    </dgm:pt>
    <dgm:pt modelId="{9C175F8A-B101-4EC3-8855-AE92FB0FCC25}" type="sibTrans" cxnId="{9C06D828-5A88-4E27-B314-19FF94CD32B7}">
      <dgm:prSet/>
      <dgm:spPr/>
      <dgm:t>
        <a:bodyPr/>
        <a:lstStyle/>
        <a:p>
          <a:endParaRPr lang="es-MX"/>
        </a:p>
      </dgm:t>
    </dgm:pt>
    <dgm:pt modelId="{91F87867-E9F2-479A-B7E2-6C63632A4B01}">
      <dgm:prSet custT="1"/>
      <dgm:spPr>
        <a:ln w="28575">
          <a:solidFill>
            <a:srgbClr val="6600FF"/>
          </a:solidFill>
        </a:ln>
      </dgm:spPr>
      <dgm:t>
        <a:bodyPr/>
        <a:lstStyle/>
        <a:p>
          <a:pPr algn="r"/>
          <a:r>
            <a:rPr lang="es-MX" sz="1200" dirty="0"/>
            <a:t>Número de capas adecuado.</a:t>
          </a:r>
        </a:p>
      </dgm:t>
    </dgm:pt>
    <dgm:pt modelId="{AD3BC5EA-3F78-48CA-ADA2-EA62CA602D36}" type="parTrans" cxnId="{8A27CFF8-E61B-4CBD-96DB-6C85986C3F3B}">
      <dgm:prSet/>
      <dgm:spPr/>
      <dgm:t>
        <a:bodyPr/>
        <a:lstStyle/>
        <a:p>
          <a:endParaRPr lang="es-MX"/>
        </a:p>
      </dgm:t>
    </dgm:pt>
    <dgm:pt modelId="{AF5E40E4-C0A0-4AB4-AE12-E60DD03D2BAD}" type="sibTrans" cxnId="{8A27CFF8-E61B-4CBD-96DB-6C85986C3F3B}">
      <dgm:prSet/>
      <dgm:spPr/>
      <dgm:t>
        <a:bodyPr/>
        <a:lstStyle/>
        <a:p>
          <a:endParaRPr lang="es-MX"/>
        </a:p>
      </dgm:t>
    </dgm:pt>
    <dgm:pt modelId="{3164A961-9724-40F6-BB9F-905979470D87}">
      <dgm:prSet custT="1"/>
      <dgm:spPr>
        <a:ln w="28575">
          <a:solidFill>
            <a:srgbClr val="6600FF"/>
          </a:solidFill>
        </a:ln>
      </dgm:spPr>
      <dgm:t>
        <a:bodyPr/>
        <a:lstStyle/>
        <a:p>
          <a:pPr algn="r"/>
          <a:r>
            <a:rPr lang="es-MX" sz="1200" dirty="0"/>
            <a:t>Sistema Operativo de los servidores.</a:t>
          </a:r>
        </a:p>
      </dgm:t>
    </dgm:pt>
    <dgm:pt modelId="{EB3FE770-2CAF-4AFA-9200-4B7F3B71BEA3}" type="parTrans" cxnId="{11D4DE60-F0F7-4B43-8528-86DEF19DDAF8}">
      <dgm:prSet/>
      <dgm:spPr/>
      <dgm:t>
        <a:bodyPr/>
        <a:lstStyle/>
        <a:p>
          <a:endParaRPr lang="es-MX"/>
        </a:p>
      </dgm:t>
    </dgm:pt>
    <dgm:pt modelId="{F6802D46-E7A2-41E8-801D-898E1C941FA5}" type="sibTrans" cxnId="{11D4DE60-F0F7-4B43-8528-86DEF19DDAF8}">
      <dgm:prSet/>
      <dgm:spPr/>
      <dgm:t>
        <a:bodyPr/>
        <a:lstStyle/>
        <a:p>
          <a:endParaRPr lang="es-MX"/>
        </a:p>
      </dgm:t>
    </dgm:pt>
    <dgm:pt modelId="{EADE975A-CF56-485E-B049-EB5514A31FF3}">
      <dgm:prSet custT="1"/>
      <dgm:spPr>
        <a:ln w="28575">
          <a:solidFill>
            <a:srgbClr val="6600FF"/>
          </a:solidFill>
        </a:ln>
      </dgm:spPr>
      <dgm:t>
        <a:bodyPr/>
        <a:lstStyle/>
        <a:p>
          <a:pPr algn="r"/>
          <a:r>
            <a:rPr lang="es-MX" sz="1200" dirty="0"/>
            <a:t>Integración con otras aplicaciones (del cliente).</a:t>
          </a:r>
        </a:p>
      </dgm:t>
    </dgm:pt>
    <dgm:pt modelId="{78DA0FFE-696F-4CAD-A552-DE8C21A9C70F}" type="parTrans" cxnId="{5F22D867-1359-45B6-922A-D7616BE624DB}">
      <dgm:prSet/>
      <dgm:spPr/>
      <dgm:t>
        <a:bodyPr/>
        <a:lstStyle/>
        <a:p>
          <a:endParaRPr lang="es-MX"/>
        </a:p>
      </dgm:t>
    </dgm:pt>
    <dgm:pt modelId="{33C6553A-ED1D-4537-BA5B-7E8E42B4BAA1}" type="sibTrans" cxnId="{5F22D867-1359-45B6-922A-D7616BE624DB}">
      <dgm:prSet/>
      <dgm:spPr/>
      <dgm:t>
        <a:bodyPr/>
        <a:lstStyle/>
        <a:p>
          <a:endParaRPr lang="es-MX"/>
        </a:p>
      </dgm:t>
    </dgm:pt>
    <dgm:pt modelId="{7525190D-B31E-4344-BAF6-1D39D58275BD}" type="pres">
      <dgm:prSet presAssocID="{5DB90FF8-E4EB-47BC-B442-F6672CA7564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803DA23-E23E-4972-8F02-8CA8F2EFB661}" type="pres">
      <dgm:prSet presAssocID="{5DB90FF8-E4EB-47BC-B442-F6672CA7564A}" presName="children" presStyleCnt="0"/>
      <dgm:spPr/>
    </dgm:pt>
    <dgm:pt modelId="{8DB3A356-5FFA-4C39-8D5C-A8FFADD0F040}" type="pres">
      <dgm:prSet presAssocID="{5DB90FF8-E4EB-47BC-B442-F6672CA7564A}" presName="child1group" presStyleCnt="0"/>
      <dgm:spPr/>
    </dgm:pt>
    <dgm:pt modelId="{4E70B568-EE1A-464C-AB0C-3A48377F2132}" type="pres">
      <dgm:prSet presAssocID="{5DB90FF8-E4EB-47BC-B442-F6672CA7564A}" presName="child1" presStyleLbl="bgAcc1" presStyleIdx="0" presStyleCnt="2" custScaleX="133693" custScaleY="131084" custLinFactNeighborX="-10928"/>
      <dgm:spPr/>
    </dgm:pt>
    <dgm:pt modelId="{C0A37D35-1C5A-4325-917E-3508985FA425}" type="pres">
      <dgm:prSet presAssocID="{5DB90FF8-E4EB-47BC-B442-F6672CA7564A}" presName="child1Text" presStyleLbl="bgAcc1" presStyleIdx="0" presStyleCnt="2">
        <dgm:presLayoutVars>
          <dgm:bulletEnabled val="1"/>
        </dgm:presLayoutVars>
      </dgm:prSet>
      <dgm:spPr/>
    </dgm:pt>
    <dgm:pt modelId="{92EDFD10-F59C-40DE-9C58-C59496B048DE}" type="pres">
      <dgm:prSet presAssocID="{5DB90FF8-E4EB-47BC-B442-F6672CA7564A}" presName="child3group" presStyleCnt="0"/>
      <dgm:spPr/>
    </dgm:pt>
    <dgm:pt modelId="{99F12007-6322-40BC-A6B1-7D713598D4B7}" type="pres">
      <dgm:prSet presAssocID="{5DB90FF8-E4EB-47BC-B442-F6672CA7564A}" presName="child3" presStyleLbl="bgAcc1" presStyleIdx="1" presStyleCnt="2" custScaleX="146021" custScaleY="111568" custLinFactNeighborX="21996" custLinFactNeighborY="2489"/>
      <dgm:spPr/>
    </dgm:pt>
    <dgm:pt modelId="{919B5C73-03D0-413B-8A82-FC9BBC943E2D}" type="pres">
      <dgm:prSet presAssocID="{5DB90FF8-E4EB-47BC-B442-F6672CA7564A}" presName="child3Text" presStyleLbl="bgAcc1" presStyleIdx="1" presStyleCnt="2">
        <dgm:presLayoutVars>
          <dgm:bulletEnabled val="1"/>
        </dgm:presLayoutVars>
      </dgm:prSet>
      <dgm:spPr/>
    </dgm:pt>
    <dgm:pt modelId="{981EC1FE-0FA3-487C-8E07-B102A1A2E5D2}" type="pres">
      <dgm:prSet presAssocID="{5DB90FF8-E4EB-47BC-B442-F6672CA7564A}" presName="childPlaceholder" presStyleCnt="0"/>
      <dgm:spPr/>
    </dgm:pt>
    <dgm:pt modelId="{7EB4CD41-A5D1-48B7-B2AC-4C599E549BE6}" type="pres">
      <dgm:prSet presAssocID="{5DB90FF8-E4EB-47BC-B442-F6672CA7564A}" presName="circle" presStyleCnt="0"/>
      <dgm:spPr/>
    </dgm:pt>
    <dgm:pt modelId="{E380225F-1D28-4B2E-A1B7-477791CA6CBD}" type="pres">
      <dgm:prSet presAssocID="{5DB90FF8-E4EB-47BC-B442-F6672CA7564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04C7E31-A35D-4279-AB01-86AC8954C8AA}" type="pres">
      <dgm:prSet presAssocID="{5DB90FF8-E4EB-47BC-B442-F6672CA7564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3F913F1-C1F9-40DB-8871-9A4DEA1117F8}" type="pres">
      <dgm:prSet presAssocID="{5DB90FF8-E4EB-47BC-B442-F6672CA7564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11D661B-4432-470F-8585-C40F0C595D56}" type="pres">
      <dgm:prSet presAssocID="{5DB90FF8-E4EB-47BC-B442-F6672CA7564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DDC3320-5618-498E-BC5E-A0C9026C85A8}" type="pres">
      <dgm:prSet presAssocID="{5DB90FF8-E4EB-47BC-B442-F6672CA7564A}" presName="quadrantPlaceholder" presStyleCnt="0"/>
      <dgm:spPr/>
    </dgm:pt>
    <dgm:pt modelId="{E0363512-BC99-4A34-8637-1F0C46512837}" type="pres">
      <dgm:prSet presAssocID="{5DB90FF8-E4EB-47BC-B442-F6672CA7564A}" presName="center1" presStyleLbl="fgShp" presStyleIdx="0" presStyleCnt="2"/>
      <dgm:spPr>
        <a:solidFill>
          <a:srgbClr val="99FF33"/>
        </a:solidFill>
      </dgm:spPr>
    </dgm:pt>
    <dgm:pt modelId="{58475FB7-8791-4E82-8AD3-BC0B635AF0BC}" type="pres">
      <dgm:prSet presAssocID="{5DB90FF8-E4EB-47BC-B442-F6672CA7564A}" presName="center2" presStyleLbl="fgShp" presStyleIdx="1" presStyleCnt="2"/>
      <dgm:spPr>
        <a:solidFill>
          <a:srgbClr val="6600FF"/>
        </a:solidFill>
      </dgm:spPr>
    </dgm:pt>
  </dgm:ptLst>
  <dgm:cxnLst>
    <dgm:cxn modelId="{695F9D0D-8228-4BC0-AA4C-B9C21A9EBD32}" type="presOf" srcId="{DAF7CB2A-81BD-4EFB-B7B9-034AE9581D56}" destId="{4E70B568-EE1A-464C-AB0C-3A48377F2132}" srcOrd="0" destOrd="4" presId="urn:microsoft.com/office/officeart/2005/8/layout/cycle4"/>
    <dgm:cxn modelId="{2DBC4414-121D-4C02-A59C-455F079A4935}" type="presOf" srcId="{175D4AED-063E-42F6-A60C-6938ECC27BB3}" destId="{911D661B-4432-470F-8585-C40F0C595D56}" srcOrd="0" destOrd="0" presId="urn:microsoft.com/office/officeart/2005/8/layout/cycle4"/>
    <dgm:cxn modelId="{9C06D828-5A88-4E27-B314-19FF94CD32B7}" srcId="{941CED3E-B645-4991-AF2A-08DFC17CE548}" destId="{DAF7CB2A-81BD-4EFB-B7B9-034AE9581D56}" srcOrd="4" destOrd="0" parTransId="{28F2C450-38EE-4944-BAA4-7F752C68E845}" sibTransId="{9C175F8A-B101-4EC3-8855-AE92FB0FCC25}"/>
    <dgm:cxn modelId="{AA005729-286A-4ED6-9643-FE5AFA3F5205}" type="presOf" srcId="{8F8485C6-AFFC-41EB-BADD-E4FC95CD5BA9}" destId="{C0A37D35-1C5A-4325-917E-3508985FA425}" srcOrd="1" destOrd="1" presId="urn:microsoft.com/office/officeart/2005/8/layout/cycle4"/>
    <dgm:cxn modelId="{9221103B-9C9A-4AD4-B401-F1E71437D647}" type="presOf" srcId="{3164A961-9724-40F6-BB9F-905979470D87}" destId="{919B5C73-03D0-413B-8A82-FC9BBC943E2D}" srcOrd="1" destOrd="2" presId="urn:microsoft.com/office/officeart/2005/8/layout/cycle4"/>
    <dgm:cxn modelId="{95418F5C-2308-4A3C-8AE0-59541F2B311B}" type="presOf" srcId="{FDC4F7A3-6314-4C0A-9540-7B3175166E25}" destId="{99F12007-6322-40BC-A6B1-7D713598D4B7}" srcOrd="0" destOrd="0" presId="urn:microsoft.com/office/officeart/2005/8/layout/cycle4"/>
    <dgm:cxn modelId="{11D4DE60-F0F7-4B43-8528-86DEF19DDAF8}" srcId="{2A893E2C-CA36-4660-BDC7-FBF2D8EF4D92}" destId="{3164A961-9724-40F6-BB9F-905979470D87}" srcOrd="2" destOrd="0" parTransId="{EB3FE770-2CAF-4AFA-9200-4B7F3B71BEA3}" sibTransId="{F6802D46-E7A2-41E8-801D-898E1C941FA5}"/>
    <dgm:cxn modelId="{5313F461-417D-4AEA-9E04-56F96A63D9C3}" srcId="{941CED3E-B645-4991-AF2A-08DFC17CE548}" destId="{A99B96D6-2A29-42B1-8B13-A9FC3BF8010F}" srcOrd="2" destOrd="0" parTransId="{CEE9363A-DE7E-43D9-83E6-37C335D3B67C}" sibTransId="{A3600673-C2C7-4E71-99B6-D8E6DDF3C3E0}"/>
    <dgm:cxn modelId="{1DC65C46-FC1F-4600-9F77-1C3F753A0A6C}" type="presOf" srcId="{AC38F7BD-D885-4D95-BF86-8742B3A717B7}" destId="{C0A37D35-1C5A-4325-917E-3508985FA425}" srcOrd="1" destOrd="3" presId="urn:microsoft.com/office/officeart/2005/8/layout/cycle4"/>
    <dgm:cxn modelId="{5F22D867-1359-45B6-922A-D7616BE624DB}" srcId="{2A893E2C-CA36-4660-BDC7-FBF2D8EF4D92}" destId="{EADE975A-CF56-485E-B049-EB5514A31FF3}" srcOrd="3" destOrd="0" parTransId="{78DA0FFE-696F-4CAD-A552-DE8C21A9C70F}" sibTransId="{33C6553A-ED1D-4537-BA5B-7E8E42B4BAA1}"/>
    <dgm:cxn modelId="{6222E36A-0FF2-4CD0-9FE3-5FC2F13812A9}" type="presOf" srcId="{AC38F7BD-D885-4D95-BF86-8742B3A717B7}" destId="{4E70B568-EE1A-464C-AB0C-3A48377F2132}" srcOrd="0" destOrd="3" presId="urn:microsoft.com/office/officeart/2005/8/layout/cycle4"/>
    <dgm:cxn modelId="{5FB6534E-7DCC-4343-8B7C-596211D68A15}" srcId="{2A893E2C-CA36-4660-BDC7-FBF2D8EF4D92}" destId="{FDC4F7A3-6314-4C0A-9540-7B3175166E25}" srcOrd="0" destOrd="0" parTransId="{FDC749FA-185F-40C3-B437-3F5DB2708BB8}" sibTransId="{3E517A1D-AE20-4AB4-9182-F51238585F97}"/>
    <dgm:cxn modelId="{65A33951-0FAC-47F1-B240-0B06FA459151}" type="presOf" srcId="{EADE975A-CF56-485E-B049-EB5514A31FF3}" destId="{919B5C73-03D0-413B-8A82-FC9BBC943E2D}" srcOrd="1" destOrd="3" presId="urn:microsoft.com/office/officeart/2005/8/layout/cycle4"/>
    <dgm:cxn modelId="{4FAED973-837B-4974-B086-D3B62BEA2D5E}" type="presOf" srcId="{91F87867-E9F2-479A-B7E2-6C63632A4B01}" destId="{919B5C73-03D0-413B-8A82-FC9BBC943E2D}" srcOrd="1" destOrd="1" presId="urn:microsoft.com/office/officeart/2005/8/layout/cycle4"/>
    <dgm:cxn modelId="{9BD80B74-8C32-4331-B021-48027BC3C2DF}" type="presOf" srcId="{A99B96D6-2A29-42B1-8B13-A9FC3BF8010F}" destId="{4E70B568-EE1A-464C-AB0C-3A48377F2132}" srcOrd="0" destOrd="2" presId="urn:microsoft.com/office/officeart/2005/8/layout/cycle4"/>
    <dgm:cxn modelId="{21FD4054-3E3F-48BA-97D0-C0A09F5F2F34}" srcId="{5DB90FF8-E4EB-47BC-B442-F6672CA7564A}" destId="{2A893E2C-CA36-4660-BDC7-FBF2D8EF4D92}" srcOrd="2" destOrd="0" parTransId="{AF4D10DB-B994-4BE8-92F1-6981B87DFA32}" sibTransId="{2F3C8044-27EA-4E8B-8112-7AEAF598BDAB}"/>
    <dgm:cxn modelId="{F022C059-25F5-4652-8980-F83AC7374935}" type="presOf" srcId="{8F8485C6-AFFC-41EB-BADD-E4FC95CD5BA9}" destId="{4E70B568-EE1A-464C-AB0C-3A48377F2132}" srcOrd="0" destOrd="1" presId="urn:microsoft.com/office/officeart/2005/8/layout/cycle4"/>
    <dgm:cxn modelId="{71B8C982-9B95-4992-9C3F-C1A3BA5CD987}" srcId="{5DB90FF8-E4EB-47BC-B442-F6672CA7564A}" destId="{941CED3E-B645-4991-AF2A-08DFC17CE548}" srcOrd="0" destOrd="0" parTransId="{A9CA17E5-57F0-45C3-B88E-356E824B4283}" sibTransId="{B50053BD-208A-4566-AF34-CB86C4D66A75}"/>
    <dgm:cxn modelId="{55004496-F554-4A77-A0C6-7646056D0ADA}" type="presOf" srcId="{3164A961-9724-40F6-BB9F-905979470D87}" destId="{99F12007-6322-40BC-A6B1-7D713598D4B7}" srcOrd="0" destOrd="2" presId="urn:microsoft.com/office/officeart/2005/8/layout/cycle4"/>
    <dgm:cxn modelId="{85BB6398-928D-432F-B320-483755792C2D}" type="presOf" srcId="{5DB90FF8-E4EB-47BC-B442-F6672CA7564A}" destId="{7525190D-B31E-4344-BAF6-1D39D58275BD}" srcOrd="0" destOrd="0" presId="urn:microsoft.com/office/officeart/2005/8/layout/cycle4"/>
    <dgm:cxn modelId="{41BFBA9B-EA01-4E2F-A94D-30AEB69CC269}" srcId="{941CED3E-B645-4991-AF2A-08DFC17CE548}" destId="{412F3705-3CF3-45F2-8EC5-E416123D6673}" srcOrd="0" destOrd="0" parTransId="{5FE492ED-8053-4577-B3A3-AE39B6DB4C89}" sibTransId="{7CE92BED-21EE-4E87-9847-8C56E1FA491B}"/>
    <dgm:cxn modelId="{031B2EA4-3C64-4088-BD1B-18C48E42F932}" type="presOf" srcId="{2A893E2C-CA36-4660-BDC7-FBF2D8EF4D92}" destId="{C3F913F1-C1F9-40DB-8871-9A4DEA1117F8}" srcOrd="0" destOrd="0" presId="urn:microsoft.com/office/officeart/2005/8/layout/cycle4"/>
    <dgm:cxn modelId="{CAFE5AA6-3921-4458-A6CD-5148BC09FC1C}" type="presOf" srcId="{A99B96D6-2A29-42B1-8B13-A9FC3BF8010F}" destId="{C0A37D35-1C5A-4325-917E-3508985FA425}" srcOrd="1" destOrd="2" presId="urn:microsoft.com/office/officeart/2005/8/layout/cycle4"/>
    <dgm:cxn modelId="{D10034B3-7A10-42C5-9A38-40B9B54F08B2}" type="presOf" srcId="{412F3705-3CF3-45F2-8EC5-E416123D6673}" destId="{4E70B568-EE1A-464C-AB0C-3A48377F2132}" srcOrd="0" destOrd="0" presId="urn:microsoft.com/office/officeart/2005/8/layout/cycle4"/>
    <dgm:cxn modelId="{33B7BEB6-3777-4A39-B68F-62FB500FD206}" srcId="{941CED3E-B645-4991-AF2A-08DFC17CE548}" destId="{AC38F7BD-D885-4D95-BF86-8742B3A717B7}" srcOrd="3" destOrd="0" parTransId="{8E9B9E8E-E0E7-4FB5-943F-31B6B869652E}" sibTransId="{5C296B30-AD4F-4A2B-BF6E-5EB783848094}"/>
    <dgm:cxn modelId="{99542BB7-E218-4006-A2A7-45043A135AF0}" type="presOf" srcId="{412F3705-3CF3-45F2-8EC5-E416123D6673}" destId="{C0A37D35-1C5A-4325-917E-3508985FA425}" srcOrd="1" destOrd="0" presId="urn:microsoft.com/office/officeart/2005/8/layout/cycle4"/>
    <dgm:cxn modelId="{687FC7CC-2D9C-4956-A2A0-BC1AB72DD73D}" type="presOf" srcId="{941CED3E-B645-4991-AF2A-08DFC17CE548}" destId="{E380225F-1D28-4B2E-A1B7-477791CA6CBD}" srcOrd="0" destOrd="0" presId="urn:microsoft.com/office/officeart/2005/8/layout/cycle4"/>
    <dgm:cxn modelId="{908AAED3-9EAA-438B-9874-27FC1E52563C}" type="presOf" srcId="{FDC4F7A3-6314-4C0A-9540-7B3175166E25}" destId="{919B5C73-03D0-413B-8A82-FC9BBC943E2D}" srcOrd="1" destOrd="0" presId="urn:microsoft.com/office/officeart/2005/8/layout/cycle4"/>
    <dgm:cxn modelId="{93D505D9-3B27-4DF8-9C8A-0A949C243E69}" type="presOf" srcId="{A0AED694-E20E-496B-9524-F28842E230A9}" destId="{104C7E31-A35D-4279-AB01-86AC8954C8AA}" srcOrd="0" destOrd="0" presId="urn:microsoft.com/office/officeart/2005/8/layout/cycle4"/>
    <dgm:cxn modelId="{A25D1BE2-3A8B-48B9-A471-77F11D666CEE}" srcId="{941CED3E-B645-4991-AF2A-08DFC17CE548}" destId="{8F8485C6-AFFC-41EB-BADD-E4FC95CD5BA9}" srcOrd="1" destOrd="0" parTransId="{4CA73E3E-57CB-4DED-87A0-D3AAE0174498}" sibTransId="{3E6113EE-8072-49AB-A3CF-9BA690C4EEB8}"/>
    <dgm:cxn modelId="{C54669E9-2F66-425E-B712-7205E8096B53}" type="presOf" srcId="{91F87867-E9F2-479A-B7E2-6C63632A4B01}" destId="{99F12007-6322-40BC-A6B1-7D713598D4B7}" srcOrd="0" destOrd="1" presId="urn:microsoft.com/office/officeart/2005/8/layout/cycle4"/>
    <dgm:cxn modelId="{3FEF11F4-B457-45CB-B8D8-FEBF8B8EFE5B}" type="presOf" srcId="{DAF7CB2A-81BD-4EFB-B7B9-034AE9581D56}" destId="{C0A37D35-1C5A-4325-917E-3508985FA425}" srcOrd="1" destOrd="4" presId="urn:microsoft.com/office/officeart/2005/8/layout/cycle4"/>
    <dgm:cxn modelId="{539E5FF4-6582-456D-ADCD-4AF29F6F7817}" srcId="{5DB90FF8-E4EB-47BC-B442-F6672CA7564A}" destId="{175D4AED-063E-42F6-A60C-6938ECC27BB3}" srcOrd="3" destOrd="0" parTransId="{AF3FB9F4-F20E-4643-B719-BFA50F20BBB2}" sibTransId="{030B465B-2D52-42DB-9D52-43CB113BD0C1}"/>
    <dgm:cxn modelId="{B75D6FF6-8A60-42B3-8C6A-41DA8B05AA92}" type="presOf" srcId="{EADE975A-CF56-485E-B049-EB5514A31FF3}" destId="{99F12007-6322-40BC-A6B1-7D713598D4B7}" srcOrd="0" destOrd="3" presId="urn:microsoft.com/office/officeart/2005/8/layout/cycle4"/>
    <dgm:cxn modelId="{8A27CFF8-E61B-4CBD-96DB-6C85986C3F3B}" srcId="{2A893E2C-CA36-4660-BDC7-FBF2D8EF4D92}" destId="{91F87867-E9F2-479A-B7E2-6C63632A4B01}" srcOrd="1" destOrd="0" parTransId="{AD3BC5EA-3F78-48CA-ADA2-EA62CA602D36}" sibTransId="{AF5E40E4-C0A0-4AB4-AE12-E60DD03D2BAD}"/>
    <dgm:cxn modelId="{6BB704F9-1E33-4067-8A0E-B99B16F4645C}" srcId="{5DB90FF8-E4EB-47BC-B442-F6672CA7564A}" destId="{A0AED694-E20E-496B-9524-F28842E230A9}" srcOrd="1" destOrd="0" parTransId="{B16FCD82-A6BA-4765-8441-0FF915A0CFCE}" sibTransId="{64A30D3F-5628-4AC5-B426-4E60D5D85F33}"/>
    <dgm:cxn modelId="{A0E2FF9E-B558-4087-B4F8-44DEBE33A8CA}" type="presParOf" srcId="{7525190D-B31E-4344-BAF6-1D39D58275BD}" destId="{9803DA23-E23E-4972-8F02-8CA8F2EFB661}" srcOrd="0" destOrd="0" presId="urn:microsoft.com/office/officeart/2005/8/layout/cycle4"/>
    <dgm:cxn modelId="{F13828E6-EA69-40D0-8F9B-2ED422AE2C53}" type="presParOf" srcId="{9803DA23-E23E-4972-8F02-8CA8F2EFB661}" destId="{8DB3A356-5FFA-4C39-8D5C-A8FFADD0F040}" srcOrd="0" destOrd="0" presId="urn:microsoft.com/office/officeart/2005/8/layout/cycle4"/>
    <dgm:cxn modelId="{6F88733C-B6D3-4617-82F9-611EE6004C35}" type="presParOf" srcId="{8DB3A356-5FFA-4C39-8D5C-A8FFADD0F040}" destId="{4E70B568-EE1A-464C-AB0C-3A48377F2132}" srcOrd="0" destOrd="0" presId="urn:microsoft.com/office/officeart/2005/8/layout/cycle4"/>
    <dgm:cxn modelId="{73CC4DED-A915-4A2A-B9D8-323CEA47BF94}" type="presParOf" srcId="{8DB3A356-5FFA-4C39-8D5C-A8FFADD0F040}" destId="{C0A37D35-1C5A-4325-917E-3508985FA425}" srcOrd="1" destOrd="0" presId="urn:microsoft.com/office/officeart/2005/8/layout/cycle4"/>
    <dgm:cxn modelId="{2E87C337-D894-4561-9C27-4DD95C3ADCA9}" type="presParOf" srcId="{9803DA23-E23E-4972-8F02-8CA8F2EFB661}" destId="{92EDFD10-F59C-40DE-9C58-C59496B048DE}" srcOrd="1" destOrd="0" presId="urn:microsoft.com/office/officeart/2005/8/layout/cycle4"/>
    <dgm:cxn modelId="{A16AD0FB-4FD5-4E78-BEF3-F7AC7F141E78}" type="presParOf" srcId="{92EDFD10-F59C-40DE-9C58-C59496B048DE}" destId="{99F12007-6322-40BC-A6B1-7D713598D4B7}" srcOrd="0" destOrd="0" presId="urn:microsoft.com/office/officeart/2005/8/layout/cycle4"/>
    <dgm:cxn modelId="{77896315-64CB-4ADF-8EE9-4E7B22603D75}" type="presParOf" srcId="{92EDFD10-F59C-40DE-9C58-C59496B048DE}" destId="{919B5C73-03D0-413B-8A82-FC9BBC943E2D}" srcOrd="1" destOrd="0" presId="urn:microsoft.com/office/officeart/2005/8/layout/cycle4"/>
    <dgm:cxn modelId="{F73229CE-49B3-4966-A3EA-6C9033F8E994}" type="presParOf" srcId="{9803DA23-E23E-4972-8F02-8CA8F2EFB661}" destId="{981EC1FE-0FA3-487C-8E07-B102A1A2E5D2}" srcOrd="2" destOrd="0" presId="urn:microsoft.com/office/officeart/2005/8/layout/cycle4"/>
    <dgm:cxn modelId="{4F0857B9-189E-4146-8B11-C1890833A5AC}" type="presParOf" srcId="{7525190D-B31E-4344-BAF6-1D39D58275BD}" destId="{7EB4CD41-A5D1-48B7-B2AC-4C599E549BE6}" srcOrd="1" destOrd="0" presId="urn:microsoft.com/office/officeart/2005/8/layout/cycle4"/>
    <dgm:cxn modelId="{1425E31C-E8FB-4931-935F-04786BFA974F}" type="presParOf" srcId="{7EB4CD41-A5D1-48B7-B2AC-4C599E549BE6}" destId="{E380225F-1D28-4B2E-A1B7-477791CA6CBD}" srcOrd="0" destOrd="0" presId="urn:microsoft.com/office/officeart/2005/8/layout/cycle4"/>
    <dgm:cxn modelId="{1794359B-16B7-4CD0-89A7-9C3D0F6DACE8}" type="presParOf" srcId="{7EB4CD41-A5D1-48B7-B2AC-4C599E549BE6}" destId="{104C7E31-A35D-4279-AB01-86AC8954C8AA}" srcOrd="1" destOrd="0" presId="urn:microsoft.com/office/officeart/2005/8/layout/cycle4"/>
    <dgm:cxn modelId="{1FB7D6C0-5C43-4BB5-9A96-B98B427FA579}" type="presParOf" srcId="{7EB4CD41-A5D1-48B7-B2AC-4C599E549BE6}" destId="{C3F913F1-C1F9-40DB-8871-9A4DEA1117F8}" srcOrd="2" destOrd="0" presId="urn:microsoft.com/office/officeart/2005/8/layout/cycle4"/>
    <dgm:cxn modelId="{F1A82CDA-9D32-4131-99B8-2A89432740CD}" type="presParOf" srcId="{7EB4CD41-A5D1-48B7-B2AC-4C599E549BE6}" destId="{911D661B-4432-470F-8585-C40F0C595D56}" srcOrd="3" destOrd="0" presId="urn:microsoft.com/office/officeart/2005/8/layout/cycle4"/>
    <dgm:cxn modelId="{9DAE6E42-BD45-4F86-8BC8-D8C65C0A8192}" type="presParOf" srcId="{7EB4CD41-A5D1-48B7-B2AC-4C599E549BE6}" destId="{4DDC3320-5618-498E-BC5E-A0C9026C85A8}" srcOrd="4" destOrd="0" presId="urn:microsoft.com/office/officeart/2005/8/layout/cycle4"/>
    <dgm:cxn modelId="{7CF05F1B-8527-481C-AC5D-1DC09A1D3570}" type="presParOf" srcId="{7525190D-B31E-4344-BAF6-1D39D58275BD}" destId="{E0363512-BC99-4A34-8637-1F0C46512837}" srcOrd="2" destOrd="0" presId="urn:microsoft.com/office/officeart/2005/8/layout/cycle4"/>
    <dgm:cxn modelId="{4C8C191D-84C0-46DB-BA0B-58B3398D12C9}" type="presParOf" srcId="{7525190D-B31E-4344-BAF6-1D39D58275BD}" destId="{58475FB7-8791-4E82-8AD3-BC0B635AF0B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41A6C1B-DACB-436D-B081-2D79FE75D2B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F4588E3-24FD-4356-A4D0-4D8659402A9D}">
      <dgm:prSet phldrT="[Texto]"/>
      <dgm:spPr/>
      <dgm:t>
        <a:bodyPr/>
        <a:lstStyle/>
        <a:p>
          <a:endParaRPr lang="es-MX" dirty="0"/>
        </a:p>
      </dgm:t>
    </dgm:pt>
    <dgm:pt modelId="{4914CDEF-51A4-46A2-8564-9F87E401D487}" type="parTrans" cxnId="{08017AFA-6166-4E81-8B57-BE5797FDF322}">
      <dgm:prSet/>
      <dgm:spPr/>
      <dgm:t>
        <a:bodyPr/>
        <a:lstStyle/>
        <a:p>
          <a:endParaRPr lang="es-MX"/>
        </a:p>
      </dgm:t>
    </dgm:pt>
    <dgm:pt modelId="{BAB1DF22-5591-4638-9CFC-D1F13145885F}" type="sibTrans" cxnId="{08017AFA-6166-4E81-8B57-BE5797FDF322}">
      <dgm:prSet/>
      <dgm:spPr/>
      <dgm:t>
        <a:bodyPr/>
        <a:lstStyle/>
        <a:p>
          <a:endParaRPr lang="es-MX"/>
        </a:p>
      </dgm:t>
    </dgm:pt>
    <dgm:pt modelId="{6DF9C8EF-B5DD-43A0-9B8B-2ABA10FCFC52}">
      <dgm:prSet phldrT="[Texto]" custT="1"/>
      <dgm:spPr/>
      <dgm:t>
        <a:bodyPr/>
        <a:lstStyle/>
        <a:p>
          <a:r>
            <a:rPr lang="es-MX" sz="2100" dirty="0"/>
            <a:t>  </a:t>
          </a:r>
          <a:endParaRPr lang="es-MX" sz="2400" dirty="0"/>
        </a:p>
      </dgm:t>
    </dgm:pt>
    <dgm:pt modelId="{E556C5E7-D654-44CC-98F9-92BFE57C8C29}" type="parTrans" cxnId="{4F96ACB1-0889-458D-BADC-6195505D29B5}">
      <dgm:prSet/>
      <dgm:spPr/>
      <dgm:t>
        <a:bodyPr/>
        <a:lstStyle/>
        <a:p>
          <a:endParaRPr lang="es-MX"/>
        </a:p>
      </dgm:t>
    </dgm:pt>
    <dgm:pt modelId="{E9924852-1037-45AC-8A70-1CF87E835D53}" type="sibTrans" cxnId="{4F96ACB1-0889-458D-BADC-6195505D29B5}">
      <dgm:prSet/>
      <dgm:spPr/>
      <dgm:t>
        <a:bodyPr/>
        <a:lstStyle/>
        <a:p>
          <a:endParaRPr lang="es-MX"/>
        </a:p>
      </dgm:t>
    </dgm:pt>
    <dgm:pt modelId="{8499B83D-2806-429F-A5ED-1990325D3FB3}">
      <dgm:prSet phldrT="[Texto]" custT="1"/>
      <dgm:spPr/>
      <dgm:t>
        <a:bodyPr/>
        <a:lstStyle/>
        <a:p>
          <a:r>
            <a:rPr lang="es-MX" sz="1600" dirty="0"/>
            <a:t>¿Sólo son posibles las aplicaciones web dentro de </a:t>
          </a:r>
          <a:r>
            <a:rPr lang="es-MX" sz="1600" dirty="0" err="1"/>
            <a:t>SaaS</a:t>
          </a:r>
          <a:r>
            <a:rPr lang="es-MX" sz="1600" dirty="0"/>
            <a:t>? </a:t>
          </a:r>
        </a:p>
      </dgm:t>
    </dgm:pt>
    <dgm:pt modelId="{CBF1D149-848A-4732-8139-54D2CD8CA94C}" type="parTrans" cxnId="{640EB3F0-3BB6-48C6-8377-30E7695BE5E9}">
      <dgm:prSet/>
      <dgm:spPr/>
      <dgm:t>
        <a:bodyPr/>
        <a:lstStyle/>
        <a:p>
          <a:endParaRPr lang="es-MX"/>
        </a:p>
      </dgm:t>
    </dgm:pt>
    <dgm:pt modelId="{0ADBF855-E45A-4EA1-8AE3-8CB1E3A1F7E3}" type="sibTrans" cxnId="{640EB3F0-3BB6-48C6-8377-30E7695BE5E9}">
      <dgm:prSet/>
      <dgm:spPr/>
      <dgm:t>
        <a:bodyPr/>
        <a:lstStyle/>
        <a:p>
          <a:endParaRPr lang="es-MX"/>
        </a:p>
      </dgm:t>
    </dgm:pt>
    <dgm:pt modelId="{70470025-A0E8-4D32-9350-432090C4197F}">
      <dgm:prSet phldrT="[Texto]"/>
      <dgm:spPr/>
      <dgm:t>
        <a:bodyPr/>
        <a:lstStyle/>
        <a:p>
          <a:r>
            <a:rPr lang="es-MX" dirty="0">
              <a:solidFill>
                <a:srgbClr val="6600FF"/>
              </a:solidFill>
            </a:rPr>
            <a:t>    </a:t>
          </a:r>
          <a:r>
            <a:rPr lang="es-MX" b="1" i="1" dirty="0">
              <a:solidFill>
                <a:srgbClr val="6600FF"/>
              </a:solidFill>
            </a:rPr>
            <a:t>NO, se pueden contemplar escenarios offline y clientes ricos que utilicen las funcionalidades de los servicios </a:t>
          </a:r>
          <a:r>
            <a:rPr lang="es-MX" b="1" i="1" dirty="0" err="1">
              <a:solidFill>
                <a:srgbClr val="6600FF"/>
              </a:solidFill>
            </a:rPr>
            <a:t>hosteados</a:t>
          </a:r>
          <a:r>
            <a:rPr lang="es-MX" b="1" i="1" dirty="0">
              <a:solidFill>
                <a:srgbClr val="6600FF"/>
              </a:solidFill>
            </a:rPr>
            <a:t>. Esto también aplica al desarrollo de aplicaciones en el entorno de Microsoft Office.</a:t>
          </a:r>
          <a:endParaRPr lang="es-MX" dirty="0">
            <a:solidFill>
              <a:srgbClr val="6600FF"/>
            </a:solidFill>
          </a:endParaRPr>
        </a:p>
      </dgm:t>
    </dgm:pt>
    <dgm:pt modelId="{432F10F5-9B5D-4431-B9BD-923193074E28}" type="parTrans" cxnId="{EF0A0A0B-227D-4689-8120-D2BBBC98BAEA}">
      <dgm:prSet/>
      <dgm:spPr/>
      <dgm:t>
        <a:bodyPr/>
        <a:lstStyle/>
        <a:p>
          <a:endParaRPr lang="es-MX"/>
        </a:p>
      </dgm:t>
    </dgm:pt>
    <dgm:pt modelId="{A865019E-8503-4999-86CC-F2493DDD9242}" type="sibTrans" cxnId="{EF0A0A0B-227D-4689-8120-D2BBBC98BAEA}">
      <dgm:prSet/>
      <dgm:spPr/>
      <dgm:t>
        <a:bodyPr/>
        <a:lstStyle/>
        <a:p>
          <a:endParaRPr lang="es-MX"/>
        </a:p>
      </dgm:t>
    </dgm:pt>
    <dgm:pt modelId="{B1E50358-DB7E-4336-B633-CA7040E90878}">
      <dgm:prSet phldrT="[Texto]" custT="1"/>
      <dgm:spPr/>
      <dgm:t>
        <a:bodyPr/>
        <a:lstStyle/>
        <a:p>
          <a:r>
            <a:rPr lang="es-MX" sz="1600" dirty="0"/>
            <a:t>¿Me olvido de los dispositivos móviles? </a:t>
          </a:r>
        </a:p>
      </dgm:t>
    </dgm:pt>
    <dgm:pt modelId="{83A975B8-1756-4EFD-8309-C5B615D03444}" type="parTrans" cxnId="{0A8AF42E-50D3-428B-B4C8-115D95EF37D3}">
      <dgm:prSet/>
      <dgm:spPr/>
      <dgm:t>
        <a:bodyPr/>
        <a:lstStyle/>
        <a:p>
          <a:endParaRPr lang="es-MX"/>
        </a:p>
      </dgm:t>
    </dgm:pt>
    <dgm:pt modelId="{A2B8EA43-C27D-477D-865C-BB145B21D506}" type="sibTrans" cxnId="{0A8AF42E-50D3-428B-B4C8-115D95EF37D3}">
      <dgm:prSet/>
      <dgm:spPr/>
      <dgm:t>
        <a:bodyPr/>
        <a:lstStyle/>
        <a:p>
          <a:endParaRPr lang="es-MX"/>
        </a:p>
      </dgm:t>
    </dgm:pt>
    <dgm:pt modelId="{F27FE955-DEA8-42C9-8315-C76800163E1A}">
      <dgm:prSet phldrT="[Texto]"/>
      <dgm:spPr/>
      <dgm:t>
        <a:bodyPr/>
        <a:lstStyle/>
        <a:p>
          <a:r>
            <a:rPr lang="es-MX" dirty="0">
              <a:solidFill>
                <a:srgbClr val="00B0F0"/>
              </a:solidFill>
            </a:rPr>
            <a:t>     </a:t>
          </a:r>
          <a:r>
            <a:rPr lang="es-MX" b="1" i="1" dirty="0">
              <a:solidFill>
                <a:srgbClr val="00B0F0"/>
              </a:solidFill>
            </a:rPr>
            <a:t>En lo absoluto, en las soluciones que implementemos tendremos que contemplar una versión móvil del servicio</a:t>
          </a:r>
          <a:endParaRPr lang="es-MX" dirty="0">
            <a:solidFill>
              <a:srgbClr val="00B0F0"/>
            </a:solidFill>
          </a:endParaRPr>
        </a:p>
      </dgm:t>
    </dgm:pt>
    <dgm:pt modelId="{F43B3683-7ADE-405C-A80F-6CC78F52B387}" type="parTrans" cxnId="{445DB144-AAA0-4C75-A371-8F04DF576B81}">
      <dgm:prSet/>
      <dgm:spPr/>
      <dgm:t>
        <a:bodyPr/>
        <a:lstStyle/>
        <a:p>
          <a:endParaRPr lang="es-MX"/>
        </a:p>
      </dgm:t>
    </dgm:pt>
    <dgm:pt modelId="{1444113A-2DFD-4160-8AC3-B5F44D7F23DC}" type="sibTrans" cxnId="{445DB144-AAA0-4C75-A371-8F04DF576B81}">
      <dgm:prSet/>
      <dgm:spPr/>
      <dgm:t>
        <a:bodyPr/>
        <a:lstStyle/>
        <a:p>
          <a:endParaRPr lang="es-MX"/>
        </a:p>
      </dgm:t>
    </dgm:pt>
    <dgm:pt modelId="{752B3A8A-C793-4272-ACEE-D548BACC372D}">
      <dgm:prSet phldrT="[Texto]" custT="1"/>
      <dgm:spPr/>
      <dgm:t>
        <a:bodyPr/>
        <a:lstStyle/>
        <a:p>
          <a:pPr algn="l"/>
          <a:r>
            <a:rPr lang="es-MX" sz="1400" dirty="0"/>
            <a:t>Una solución </a:t>
          </a:r>
          <a:r>
            <a:rPr lang="es-MX" sz="1400" dirty="0" err="1"/>
            <a:t>SaaS</a:t>
          </a:r>
          <a:r>
            <a:rPr lang="es-MX" sz="1400" dirty="0"/>
            <a:t>, ¿está aislada o se puede integrar con otras aplicaciones / soluciones? </a:t>
          </a:r>
        </a:p>
      </dgm:t>
    </dgm:pt>
    <dgm:pt modelId="{489F7EA1-8BC1-48D1-A63A-E6961F99F3A4}" type="parTrans" cxnId="{5D3EFA40-561C-48D0-A906-19862F96A2D9}">
      <dgm:prSet/>
      <dgm:spPr/>
      <dgm:t>
        <a:bodyPr/>
        <a:lstStyle/>
        <a:p>
          <a:endParaRPr lang="es-MX"/>
        </a:p>
      </dgm:t>
    </dgm:pt>
    <dgm:pt modelId="{DEC75372-CD0C-44A3-9165-544F72ECF793}" type="sibTrans" cxnId="{5D3EFA40-561C-48D0-A906-19862F96A2D9}">
      <dgm:prSet/>
      <dgm:spPr/>
      <dgm:t>
        <a:bodyPr/>
        <a:lstStyle/>
        <a:p>
          <a:endParaRPr lang="es-MX"/>
        </a:p>
      </dgm:t>
    </dgm:pt>
    <dgm:pt modelId="{3B787861-C47E-424F-9CA8-C9E4EC3128C6}">
      <dgm:prSet phldrT="[Texto]"/>
      <dgm:spPr/>
      <dgm:t>
        <a:bodyPr/>
        <a:lstStyle/>
        <a:p>
          <a:r>
            <a:rPr lang="es-MX" dirty="0">
              <a:solidFill>
                <a:srgbClr val="66FF66"/>
              </a:solidFill>
            </a:rPr>
            <a:t>     </a:t>
          </a:r>
          <a:r>
            <a:rPr lang="es-MX" b="1" i="1" dirty="0">
              <a:solidFill>
                <a:srgbClr val="66FF66"/>
              </a:solidFill>
            </a:rPr>
            <a:t>NO, no es una solución aislada, sino que tiene que incluir los puntos de extensibilidad necesarios para que se pueda integrar con otros entornos</a:t>
          </a:r>
          <a:endParaRPr lang="es-MX" dirty="0">
            <a:solidFill>
              <a:srgbClr val="66FF66"/>
            </a:solidFill>
          </a:endParaRPr>
        </a:p>
      </dgm:t>
    </dgm:pt>
    <dgm:pt modelId="{8D05F3DE-8CF2-4C5D-A1EF-86CAB2F491EA}" type="parTrans" cxnId="{887BBE10-2B5A-42B7-AE96-8C9C3EB5C082}">
      <dgm:prSet/>
      <dgm:spPr/>
      <dgm:t>
        <a:bodyPr/>
        <a:lstStyle/>
        <a:p>
          <a:endParaRPr lang="es-MX"/>
        </a:p>
      </dgm:t>
    </dgm:pt>
    <dgm:pt modelId="{BAEAA220-4650-4BD5-8975-19D05A69F420}" type="sibTrans" cxnId="{887BBE10-2B5A-42B7-AE96-8C9C3EB5C082}">
      <dgm:prSet/>
      <dgm:spPr/>
      <dgm:t>
        <a:bodyPr/>
        <a:lstStyle/>
        <a:p>
          <a:endParaRPr lang="es-MX"/>
        </a:p>
      </dgm:t>
    </dgm:pt>
    <dgm:pt modelId="{D2B4687F-86B7-4CFB-8867-C2989CCCB763}">
      <dgm:prSet phldrT="[Texto]"/>
      <dgm:spPr/>
      <dgm:t>
        <a:bodyPr/>
        <a:lstStyle/>
        <a:p>
          <a:endParaRPr lang="es-MX" dirty="0"/>
        </a:p>
      </dgm:t>
    </dgm:pt>
    <dgm:pt modelId="{84B8EBE4-0DB0-4C2A-9F8C-D8F7D4BF0631}" type="parTrans" cxnId="{FE192F77-3964-4D36-ADB5-D10454C43160}">
      <dgm:prSet/>
      <dgm:spPr/>
      <dgm:t>
        <a:bodyPr/>
        <a:lstStyle/>
        <a:p>
          <a:endParaRPr lang="es-MX"/>
        </a:p>
      </dgm:t>
    </dgm:pt>
    <dgm:pt modelId="{E92D58EE-3CBF-4393-AA48-3BB81269F056}" type="sibTrans" cxnId="{FE192F77-3964-4D36-ADB5-D10454C43160}">
      <dgm:prSet/>
      <dgm:spPr/>
      <dgm:t>
        <a:bodyPr/>
        <a:lstStyle/>
        <a:p>
          <a:endParaRPr lang="es-MX"/>
        </a:p>
      </dgm:t>
    </dgm:pt>
    <dgm:pt modelId="{41F452D8-115C-4DFC-88C5-212117838D54}">
      <dgm:prSet phldrT="[Texto]"/>
      <dgm:spPr/>
      <dgm:t>
        <a:bodyPr/>
        <a:lstStyle/>
        <a:p>
          <a:r>
            <a:rPr lang="es-MX" dirty="0"/>
            <a:t> </a:t>
          </a:r>
        </a:p>
      </dgm:t>
    </dgm:pt>
    <dgm:pt modelId="{F59377E0-A0DF-45A1-ABF9-0C662735F75C}" type="parTrans" cxnId="{7C3ED6E1-B285-44F6-AAE8-B4546E794610}">
      <dgm:prSet/>
      <dgm:spPr/>
      <dgm:t>
        <a:bodyPr/>
        <a:lstStyle/>
        <a:p>
          <a:endParaRPr lang="es-MX"/>
        </a:p>
      </dgm:t>
    </dgm:pt>
    <dgm:pt modelId="{89CC7DF5-020B-4EBA-B046-D9ED834225DD}" type="sibTrans" cxnId="{7C3ED6E1-B285-44F6-AAE8-B4546E794610}">
      <dgm:prSet/>
      <dgm:spPr/>
      <dgm:t>
        <a:bodyPr/>
        <a:lstStyle/>
        <a:p>
          <a:endParaRPr lang="es-MX"/>
        </a:p>
      </dgm:t>
    </dgm:pt>
    <dgm:pt modelId="{C4AC711F-32FE-45C2-A1E8-8A40C175E870}" type="pres">
      <dgm:prSet presAssocID="{041A6C1B-DACB-436D-B081-2D79FE75D2B0}" presName="vert0" presStyleCnt="0">
        <dgm:presLayoutVars>
          <dgm:dir/>
          <dgm:animOne val="branch"/>
          <dgm:animLvl val="lvl"/>
        </dgm:presLayoutVars>
      </dgm:prSet>
      <dgm:spPr/>
    </dgm:pt>
    <dgm:pt modelId="{32327DC3-61A3-46F6-AB0D-56230F7E9B04}" type="pres">
      <dgm:prSet presAssocID="{7F4588E3-24FD-4356-A4D0-4D8659402A9D}" presName="thickLine" presStyleLbl="alignNode1" presStyleIdx="0" presStyleCnt="5" custLinFactNeighborY="10942"/>
      <dgm:spPr>
        <a:ln>
          <a:solidFill>
            <a:srgbClr val="7030A0"/>
          </a:solidFill>
        </a:ln>
      </dgm:spPr>
    </dgm:pt>
    <dgm:pt modelId="{1021851E-3098-4D36-8340-BB1BCC18D9C3}" type="pres">
      <dgm:prSet presAssocID="{7F4588E3-24FD-4356-A4D0-4D8659402A9D}" presName="horz1" presStyleCnt="0"/>
      <dgm:spPr/>
    </dgm:pt>
    <dgm:pt modelId="{BEC774C4-7932-45FD-9553-0D9A2D2F2015}" type="pres">
      <dgm:prSet presAssocID="{7F4588E3-24FD-4356-A4D0-4D8659402A9D}" presName="tx1" presStyleLbl="revTx" presStyleIdx="0" presStyleCnt="10"/>
      <dgm:spPr/>
    </dgm:pt>
    <dgm:pt modelId="{F260A0F8-F865-4BB9-AA41-D8DE43630F14}" type="pres">
      <dgm:prSet presAssocID="{7F4588E3-24FD-4356-A4D0-4D8659402A9D}" presName="vert1" presStyleCnt="0"/>
      <dgm:spPr/>
    </dgm:pt>
    <dgm:pt modelId="{BC9816D5-B0EF-45CF-81E9-BDF56F5C3133}" type="pres">
      <dgm:prSet presAssocID="{6DF9C8EF-B5DD-43A0-9B8B-2ABA10FCFC52}" presName="vertSpace2a" presStyleCnt="0"/>
      <dgm:spPr/>
    </dgm:pt>
    <dgm:pt modelId="{3DFB08AA-3C72-4CD4-A38B-6BE235F4C966}" type="pres">
      <dgm:prSet presAssocID="{6DF9C8EF-B5DD-43A0-9B8B-2ABA10FCFC52}" presName="horz2" presStyleCnt="0"/>
      <dgm:spPr/>
    </dgm:pt>
    <dgm:pt modelId="{E7F3EAB8-9585-4200-926D-16668AFCEB81}" type="pres">
      <dgm:prSet presAssocID="{6DF9C8EF-B5DD-43A0-9B8B-2ABA10FCFC52}" presName="horzSpace2" presStyleCnt="0"/>
      <dgm:spPr/>
    </dgm:pt>
    <dgm:pt modelId="{71B99296-A248-49F3-A372-20BB4FB6E981}" type="pres">
      <dgm:prSet presAssocID="{6DF9C8EF-B5DD-43A0-9B8B-2ABA10FCFC52}" presName="tx2" presStyleLbl="revTx" presStyleIdx="1" presStyleCnt="10"/>
      <dgm:spPr/>
    </dgm:pt>
    <dgm:pt modelId="{737D9150-2BBF-4F3B-BA6E-5862F309FA93}" type="pres">
      <dgm:prSet presAssocID="{6DF9C8EF-B5DD-43A0-9B8B-2ABA10FCFC52}" presName="vert2" presStyleCnt="0"/>
      <dgm:spPr/>
    </dgm:pt>
    <dgm:pt modelId="{26E53620-5F2B-469B-9FF4-664BF0F774EF}" type="pres">
      <dgm:prSet presAssocID="{6DF9C8EF-B5DD-43A0-9B8B-2ABA10FCFC52}" presName="thinLine2b" presStyleLbl="callout" presStyleIdx="0" presStyleCnt="5"/>
      <dgm:spPr>
        <a:ln>
          <a:solidFill>
            <a:srgbClr val="6600CC"/>
          </a:solidFill>
        </a:ln>
      </dgm:spPr>
    </dgm:pt>
    <dgm:pt modelId="{A8A3BEF8-610C-4ECE-8C74-AE4CD9AFC6F0}" type="pres">
      <dgm:prSet presAssocID="{6DF9C8EF-B5DD-43A0-9B8B-2ABA10FCFC52}" presName="vertSpace2b" presStyleCnt="0"/>
      <dgm:spPr/>
    </dgm:pt>
    <dgm:pt modelId="{EF047769-2D81-4B88-A036-DCFFBD0B6D9D}" type="pres">
      <dgm:prSet presAssocID="{8499B83D-2806-429F-A5ED-1990325D3FB3}" presName="thickLine" presStyleLbl="alignNode1" presStyleIdx="1" presStyleCnt="5"/>
      <dgm:spPr>
        <a:ln>
          <a:solidFill>
            <a:srgbClr val="6666FF"/>
          </a:solidFill>
        </a:ln>
      </dgm:spPr>
    </dgm:pt>
    <dgm:pt modelId="{1F84AA57-4080-40D5-9643-66236E48FA7B}" type="pres">
      <dgm:prSet presAssocID="{8499B83D-2806-429F-A5ED-1990325D3FB3}" presName="horz1" presStyleCnt="0"/>
      <dgm:spPr/>
    </dgm:pt>
    <dgm:pt modelId="{D7202511-AA3D-4FEA-8F1E-75444BFFA908}" type="pres">
      <dgm:prSet presAssocID="{8499B83D-2806-429F-A5ED-1990325D3FB3}" presName="tx1" presStyleLbl="revTx" presStyleIdx="2" presStyleCnt="10"/>
      <dgm:spPr/>
    </dgm:pt>
    <dgm:pt modelId="{92163ED9-532F-4FEE-B02D-7045EFD18D8C}" type="pres">
      <dgm:prSet presAssocID="{8499B83D-2806-429F-A5ED-1990325D3FB3}" presName="vert1" presStyleCnt="0"/>
      <dgm:spPr/>
    </dgm:pt>
    <dgm:pt modelId="{61B8F53A-5760-4268-96F9-C3023DBC1286}" type="pres">
      <dgm:prSet presAssocID="{70470025-A0E8-4D32-9350-432090C4197F}" presName="vertSpace2a" presStyleCnt="0"/>
      <dgm:spPr/>
    </dgm:pt>
    <dgm:pt modelId="{D344B662-9473-435C-AEFC-3B17E24179A8}" type="pres">
      <dgm:prSet presAssocID="{70470025-A0E8-4D32-9350-432090C4197F}" presName="horz2" presStyleCnt="0"/>
      <dgm:spPr/>
    </dgm:pt>
    <dgm:pt modelId="{D94C9DD4-9074-4AEF-901E-55B3B9C157FE}" type="pres">
      <dgm:prSet presAssocID="{70470025-A0E8-4D32-9350-432090C4197F}" presName="horzSpace2" presStyleCnt="0"/>
      <dgm:spPr/>
    </dgm:pt>
    <dgm:pt modelId="{8C7365A3-3006-4AAB-B0BF-C1D856073099}" type="pres">
      <dgm:prSet presAssocID="{70470025-A0E8-4D32-9350-432090C4197F}" presName="tx2" presStyleLbl="revTx" presStyleIdx="3" presStyleCnt="10"/>
      <dgm:spPr/>
    </dgm:pt>
    <dgm:pt modelId="{E59E2479-F048-4AB1-ACCE-EE63AEBFAD86}" type="pres">
      <dgm:prSet presAssocID="{70470025-A0E8-4D32-9350-432090C4197F}" presName="vert2" presStyleCnt="0"/>
      <dgm:spPr/>
    </dgm:pt>
    <dgm:pt modelId="{139103E5-AD4F-4392-9F35-E6039D381DD2}" type="pres">
      <dgm:prSet presAssocID="{70470025-A0E8-4D32-9350-432090C4197F}" presName="thinLine2b" presStyleLbl="callout" presStyleIdx="1" presStyleCnt="5"/>
      <dgm:spPr>
        <a:ln>
          <a:solidFill>
            <a:srgbClr val="6666FF"/>
          </a:solidFill>
        </a:ln>
      </dgm:spPr>
    </dgm:pt>
    <dgm:pt modelId="{4BD6B710-0E1B-48E5-BB38-7CDE31F5CE7B}" type="pres">
      <dgm:prSet presAssocID="{70470025-A0E8-4D32-9350-432090C4197F}" presName="vertSpace2b" presStyleCnt="0"/>
      <dgm:spPr/>
    </dgm:pt>
    <dgm:pt modelId="{BBBE0296-6E4D-4810-A357-BA1EA6C304C9}" type="pres">
      <dgm:prSet presAssocID="{B1E50358-DB7E-4336-B633-CA7040E90878}" presName="thickLine" presStyleLbl="alignNode1" presStyleIdx="2" presStyleCnt="5"/>
      <dgm:spPr>
        <a:ln>
          <a:solidFill>
            <a:srgbClr val="00CCFF"/>
          </a:solidFill>
        </a:ln>
      </dgm:spPr>
    </dgm:pt>
    <dgm:pt modelId="{45BBE666-B9E1-420A-9F2C-42CEA027B584}" type="pres">
      <dgm:prSet presAssocID="{B1E50358-DB7E-4336-B633-CA7040E90878}" presName="horz1" presStyleCnt="0"/>
      <dgm:spPr/>
    </dgm:pt>
    <dgm:pt modelId="{71C058C3-FF0E-4209-8E01-D11A05ACB9D1}" type="pres">
      <dgm:prSet presAssocID="{B1E50358-DB7E-4336-B633-CA7040E90878}" presName="tx1" presStyleLbl="revTx" presStyleIdx="4" presStyleCnt="10"/>
      <dgm:spPr/>
    </dgm:pt>
    <dgm:pt modelId="{B429A6AD-26AC-41EC-AF4B-CE2445B6F520}" type="pres">
      <dgm:prSet presAssocID="{B1E50358-DB7E-4336-B633-CA7040E90878}" presName="vert1" presStyleCnt="0"/>
      <dgm:spPr/>
    </dgm:pt>
    <dgm:pt modelId="{8FB3682B-1C07-4432-978F-698D3F3F0A99}" type="pres">
      <dgm:prSet presAssocID="{F27FE955-DEA8-42C9-8315-C76800163E1A}" presName="vertSpace2a" presStyleCnt="0"/>
      <dgm:spPr/>
    </dgm:pt>
    <dgm:pt modelId="{5191ED4C-8A03-4AE0-93F5-D6EDD2517099}" type="pres">
      <dgm:prSet presAssocID="{F27FE955-DEA8-42C9-8315-C76800163E1A}" presName="horz2" presStyleCnt="0"/>
      <dgm:spPr/>
    </dgm:pt>
    <dgm:pt modelId="{E1EDABE2-51B7-435C-AC41-88ABE7EA98E6}" type="pres">
      <dgm:prSet presAssocID="{F27FE955-DEA8-42C9-8315-C76800163E1A}" presName="horzSpace2" presStyleCnt="0"/>
      <dgm:spPr/>
    </dgm:pt>
    <dgm:pt modelId="{2FE85829-A88F-4A4A-A1D3-D6007B4494E1}" type="pres">
      <dgm:prSet presAssocID="{F27FE955-DEA8-42C9-8315-C76800163E1A}" presName="tx2" presStyleLbl="revTx" presStyleIdx="5" presStyleCnt="10"/>
      <dgm:spPr/>
    </dgm:pt>
    <dgm:pt modelId="{E992A4BC-95A9-4856-8E6B-7A7346811791}" type="pres">
      <dgm:prSet presAssocID="{F27FE955-DEA8-42C9-8315-C76800163E1A}" presName="vert2" presStyleCnt="0"/>
      <dgm:spPr/>
    </dgm:pt>
    <dgm:pt modelId="{3CF9DFC3-C033-4969-917A-B2DCC3706D2A}" type="pres">
      <dgm:prSet presAssocID="{F27FE955-DEA8-42C9-8315-C76800163E1A}" presName="thinLine2b" presStyleLbl="callout" presStyleIdx="2" presStyleCnt="5"/>
      <dgm:spPr>
        <a:ln>
          <a:solidFill>
            <a:srgbClr val="00CCFF"/>
          </a:solidFill>
        </a:ln>
      </dgm:spPr>
    </dgm:pt>
    <dgm:pt modelId="{0845B970-524A-49B4-BA61-7A661B0B1DC9}" type="pres">
      <dgm:prSet presAssocID="{F27FE955-DEA8-42C9-8315-C76800163E1A}" presName="vertSpace2b" presStyleCnt="0"/>
      <dgm:spPr/>
    </dgm:pt>
    <dgm:pt modelId="{6479314E-5F4B-4AE7-9629-020D6D4981C2}" type="pres">
      <dgm:prSet presAssocID="{752B3A8A-C793-4272-ACEE-D548BACC372D}" presName="thickLine" presStyleLbl="alignNode1" presStyleIdx="3" presStyleCnt="5"/>
      <dgm:spPr>
        <a:ln>
          <a:solidFill>
            <a:srgbClr val="00FF99"/>
          </a:solidFill>
        </a:ln>
      </dgm:spPr>
    </dgm:pt>
    <dgm:pt modelId="{47ED2A02-3E30-4E13-8698-1BD55AFC5C20}" type="pres">
      <dgm:prSet presAssocID="{752B3A8A-C793-4272-ACEE-D548BACC372D}" presName="horz1" presStyleCnt="0"/>
      <dgm:spPr/>
    </dgm:pt>
    <dgm:pt modelId="{BC85D841-0651-4360-B984-19DB58ED16C1}" type="pres">
      <dgm:prSet presAssocID="{752B3A8A-C793-4272-ACEE-D548BACC372D}" presName="tx1" presStyleLbl="revTx" presStyleIdx="6" presStyleCnt="10"/>
      <dgm:spPr/>
    </dgm:pt>
    <dgm:pt modelId="{A546A6C2-659A-4A40-BA4A-84F5D56CB6DD}" type="pres">
      <dgm:prSet presAssocID="{752B3A8A-C793-4272-ACEE-D548BACC372D}" presName="vert1" presStyleCnt="0"/>
      <dgm:spPr/>
    </dgm:pt>
    <dgm:pt modelId="{93E248CA-FBA7-4516-8FF0-06C7F84C29D6}" type="pres">
      <dgm:prSet presAssocID="{3B787861-C47E-424F-9CA8-C9E4EC3128C6}" presName="vertSpace2a" presStyleCnt="0"/>
      <dgm:spPr/>
    </dgm:pt>
    <dgm:pt modelId="{395359A6-14B0-464D-9E18-DE86C449A7CB}" type="pres">
      <dgm:prSet presAssocID="{3B787861-C47E-424F-9CA8-C9E4EC3128C6}" presName="horz2" presStyleCnt="0"/>
      <dgm:spPr/>
    </dgm:pt>
    <dgm:pt modelId="{75A310CD-7B34-4CAD-B336-50CFB01696FD}" type="pres">
      <dgm:prSet presAssocID="{3B787861-C47E-424F-9CA8-C9E4EC3128C6}" presName="horzSpace2" presStyleCnt="0"/>
      <dgm:spPr/>
    </dgm:pt>
    <dgm:pt modelId="{F026F343-5C23-4125-AEC3-D468AF714FEF}" type="pres">
      <dgm:prSet presAssocID="{3B787861-C47E-424F-9CA8-C9E4EC3128C6}" presName="tx2" presStyleLbl="revTx" presStyleIdx="7" presStyleCnt="10"/>
      <dgm:spPr/>
    </dgm:pt>
    <dgm:pt modelId="{71C6E0A4-1A61-4B61-8B44-BBDEFDD490EA}" type="pres">
      <dgm:prSet presAssocID="{3B787861-C47E-424F-9CA8-C9E4EC3128C6}" presName="vert2" presStyleCnt="0"/>
      <dgm:spPr/>
    </dgm:pt>
    <dgm:pt modelId="{DA57BE4D-6AB3-4A1D-806E-BC8B1E4E8B0C}" type="pres">
      <dgm:prSet presAssocID="{3B787861-C47E-424F-9CA8-C9E4EC3128C6}" presName="thinLine2b" presStyleLbl="callout" presStyleIdx="3" presStyleCnt="5"/>
      <dgm:spPr>
        <a:ln>
          <a:solidFill>
            <a:srgbClr val="00FF99"/>
          </a:solidFill>
        </a:ln>
      </dgm:spPr>
    </dgm:pt>
    <dgm:pt modelId="{62A30361-B0B1-4582-BA0F-5DCD578EEC8B}" type="pres">
      <dgm:prSet presAssocID="{3B787861-C47E-424F-9CA8-C9E4EC3128C6}" presName="vertSpace2b" presStyleCnt="0"/>
      <dgm:spPr/>
    </dgm:pt>
    <dgm:pt modelId="{172656F6-8CCF-49BA-B170-7779DBC60FE8}" type="pres">
      <dgm:prSet presAssocID="{D2B4687F-86B7-4CFB-8867-C2989CCCB763}" presName="thickLine" presStyleLbl="alignNode1" presStyleIdx="4" presStyleCnt="5"/>
      <dgm:spPr>
        <a:ln>
          <a:solidFill>
            <a:srgbClr val="99FF33"/>
          </a:solidFill>
        </a:ln>
      </dgm:spPr>
    </dgm:pt>
    <dgm:pt modelId="{222FC6F6-142F-4D86-858E-D55E341B1F2C}" type="pres">
      <dgm:prSet presAssocID="{D2B4687F-86B7-4CFB-8867-C2989CCCB763}" presName="horz1" presStyleCnt="0"/>
      <dgm:spPr/>
    </dgm:pt>
    <dgm:pt modelId="{5143910A-C54B-4165-9E00-B642D3EF07FF}" type="pres">
      <dgm:prSet presAssocID="{D2B4687F-86B7-4CFB-8867-C2989CCCB763}" presName="tx1" presStyleLbl="revTx" presStyleIdx="8" presStyleCnt="10"/>
      <dgm:spPr/>
    </dgm:pt>
    <dgm:pt modelId="{1E400438-5B71-4E69-ACEB-1D4FF2C5F40D}" type="pres">
      <dgm:prSet presAssocID="{D2B4687F-86B7-4CFB-8867-C2989CCCB763}" presName="vert1" presStyleCnt="0"/>
      <dgm:spPr/>
    </dgm:pt>
    <dgm:pt modelId="{C028D3A3-6B97-46CF-9303-47DDC0426F3C}" type="pres">
      <dgm:prSet presAssocID="{41F452D8-115C-4DFC-88C5-212117838D54}" presName="vertSpace2a" presStyleCnt="0"/>
      <dgm:spPr/>
    </dgm:pt>
    <dgm:pt modelId="{92E2B58E-357D-4516-BB8A-0490AA5A4368}" type="pres">
      <dgm:prSet presAssocID="{41F452D8-115C-4DFC-88C5-212117838D54}" presName="horz2" presStyleCnt="0"/>
      <dgm:spPr/>
    </dgm:pt>
    <dgm:pt modelId="{11208AA1-5ECC-40CE-9637-8F3F2AEBBE68}" type="pres">
      <dgm:prSet presAssocID="{41F452D8-115C-4DFC-88C5-212117838D54}" presName="horzSpace2" presStyleCnt="0"/>
      <dgm:spPr/>
    </dgm:pt>
    <dgm:pt modelId="{6B97794D-D2C2-48BD-B7EB-ABFF3C049F4F}" type="pres">
      <dgm:prSet presAssocID="{41F452D8-115C-4DFC-88C5-212117838D54}" presName="tx2" presStyleLbl="revTx" presStyleIdx="9" presStyleCnt="10"/>
      <dgm:spPr/>
    </dgm:pt>
    <dgm:pt modelId="{FD10FA7C-B5A2-4A70-9052-251FBFE11BA1}" type="pres">
      <dgm:prSet presAssocID="{41F452D8-115C-4DFC-88C5-212117838D54}" presName="vert2" presStyleCnt="0"/>
      <dgm:spPr/>
    </dgm:pt>
    <dgm:pt modelId="{B8AD7785-5507-49A7-A0FA-17FC5FC94C43}" type="pres">
      <dgm:prSet presAssocID="{41F452D8-115C-4DFC-88C5-212117838D54}" presName="thinLine2b" presStyleLbl="callout" presStyleIdx="4" presStyleCnt="5"/>
      <dgm:spPr>
        <a:ln>
          <a:solidFill>
            <a:schemeClr val="bg1"/>
          </a:solidFill>
        </a:ln>
      </dgm:spPr>
    </dgm:pt>
    <dgm:pt modelId="{A71D9003-9F4A-4296-B593-5C38052A6868}" type="pres">
      <dgm:prSet presAssocID="{41F452D8-115C-4DFC-88C5-212117838D54}" presName="vertSpace2b" presStyleCnt="0"/>
      <dgm:spPr/>
    </dgm:pt>
  </dgm:ptLst>
  <dgm:cxnLst>
    <dgm:cxn modelId="{EF0A0A0B-227D-4689-8120-D2BBBC98BAEA}" srcId="{8499B83D-2806-429F-A5ED-1990325D3FB3}" destId="{70470025-A0E8-4D32-9350-432090C4197F}" srcOrd="0" destOrd="0" parTransId="{432F10F5-9B5D-4431-B9BD-923193074E28}" sibTransId="{A865019E-8503-4999-86CC-F2493DDD9242}"/>
    <dgm:cxn modelId="{887BBE10-2B5A-42B7-AE96-8C9C3EB5C082}" srcId="{752B3A8A-C793-4272-ACEE-D548BACC372D}" destId="{3B787861-C47E-424F-9CA8-C9E4EC3128C6}" srcOrd="0" destOrd="0" parTransId="{8D05F3DE-8CF2-4C5D-A1EF-86CAB2F491EA}" sibTransId="{BAEAA220-4650-4BD5-8975-19D05A69F420}"/>
    <dgm:cxn modelId="{BAB66625-CF2D-41E9-92BC-B64FEB37297D}" type="presOf" srcId="{7F4588E3-24FD-4356-A4D0-4D8659402A9D}" destId="{BEC774C4-7932-45FD-9553-0D9A2D2F2015}" srcOrd="0" destOrd="0" presId="urn:microsoft.com/office/officeart/2008/layout/LinedList"/>
    <dgm:cxn modelId="{0A8AF42E-50D3-428B-B4C8-115D95EF37D3}" srcId="{041A6C1B-DACB-436D-B081-2D79FE75D2B0}" destId="{B1E50358-DB7E-4336-B633-CA7040E90878}" srcOrd="2" destOrd="0" parTransId="{83A975B8-1756-4EFD-8309-C5B615D03444}" sibTransId="{A2B8EA43-C27D-477D-865C-BB145B21D506}"/>
    <dgm:cxn modelId="{51728036-EFA1-4062-9584-BB12A078DF2C}" type="presOf" srcId="{F27FE955-DEA8-42C9-8315-C76800163E1A}" destId="{2FE85829-A88F-4A4A-A1D3-D6007B4494E1}" srcOrd="0" destOrd="0" presId="urn:microsoft.com/office/officeart/2008/layout/LinedList"/>
    <dgm:cxn modelId="{1264BF3C-BFCE-4FCF-9C59-B98F3B6FFC0C}" type="presOf" srcId="{8499B83D-2806-429F-A5ED-1990325D3FB3}" destId="{D7202511-AA3D-4FEA-8F1E-75444BFFA908}" srcOrd="0" destOrd="0" presId="urn:microsoft.com/office/officeart/2008/layout/LinedList"/>
    <dgm:cxn modelId="{5D3EFA40-561C-48D0-A906-19862F96A2D9}" srcId="{041A6C1B-DACB-436D-B081-2D79FE75D2B0}" destId="{752B3A8A-C793-4272-ACEE-D548BACC372D}" srcOrd="3" destOrd="0" parTransId="{489F7EA1-8BC1-48D1-A63A-E6961F99F3A4}" sibTransId="{DEC75372-CD0C-44A3-9165-544F72ECF793}"/>
    <dgm:cxn modelId="{445DB144-AAA0-4C75-A371-8F04DF576B81}" srcId="{B1E50358-DB7E-4336-B633-CA7040E90878}" destId="{F27FE955-DEA8-42C9-8315-C76800163E1A}" srcOrd="0" destOrd="0" parTransId="{F43B3683-7ADE-405C-A80F-6CC78F52B387}" sibTransId="{1444113A-2DFD-4160-8AC3-B5F44D7F23DC}"/>
    <dgm:cxn modelId="{6300BD66-4F27-41DF-BDA9-38C0A0EEDB28}" type="presOf" srcId="{41F452D8-115C-4DFC-88C5-212117838D54}" destId="{6B97794D-D2C2-48BD-B7EB-ABFF3C049F4F}" srcOrd="0" destOrd="0" presId="urn:microsoft.com/office/officeart/2008/layout/LinedList"/>
    <dgm:cxn modelId="{E33E8952-82F9-417C-B502-42F9E3A8D542}" type="presOf" srcId="{B1E50358-DB7E-4336-B633-CA7040E90878}" destId="{71C058C3-FF0E-4209-8E01-D11A05ACB9D1}" srcOrd="0" destOrd="0" presId="urn:microsoft.com/office/officeart/2008/layout/LinedList"/>
    <dgm:cxn modelId="{25EF1554-E063-40FD-AC35-DAF0338FF6AD}" type="presOf" srcId="{752B3A8A-C793-4272-ACEE-D548BACC372D}" destId="{BC85D841-0651-4360-B984-19DB58ED16C1}" srcOrd="0" destOrd="0" presId="urn:microsoft.com/office/officeart/2008/layout/LinedList"/>
    <dgm:cxn modelId="{FE192F77-3964-4D36-ADB5-D10454C43160}" srcId="{041A6C1B-DACB-436D-B081-2D79FE75D2B0}" destId="{D2B4687F-86B7-4CFB-8867-C2989CCCB763}" srcOrd="4" destOrd="0" parTransId="{84B8EBE4-0DB0-4C2A-9F8C-D8F7D4BF0631}" sibTransId="{E92D58EE-3CBF-4393-AA48-3BB81269F056}"/>
    <dgm:cxn modelId="{ACD6829F-9363-47DA-9CA9-82071B25EC83}" type="presOf" srcId="{041A6C1B-DACB-436D-B081-2D79FE75D2B0}" destId="{C4AC711F-32FE-45C2-A1E8-8A40C175E870}" srcOrd="0" destOrd="0" presId="urn:microsoft.com/office/officeart/2008/layout/LinedList"/>
    <dgm:cxn modelId="{4F96ACB1-0889-458D-BADC-6195505D29B5}" srcId="{7F4588E3-24FD-4356-A4D0-4D8659402A9D}" destId="{6DF9C8EF-B5DD-43A0-9B8B-2ABA10FCFC52}" srcOrd="0" destOrd="0" parTransId="{E556C5E7-D654-44CC-98F9-92BFE57C8C29}" sibTransId="{E9924852-1037-45AC-8A70-1CF87E835D53}"/>
    <dgm:cxn modelId="{6ABF2ABA-9411-42AD-A122-191D945395FE}" type="presOf" srcId="{6DF9C8EF-B5DD-43A0-9B8B-2ABA10FCFC52}" destId="{71B99296-A248-49F3-A372-20BB4FB6E981}" srcOrd="0" destOrd="0" presId="urn:microsoft.com/office/officeart/2008/layout/LinedList"/>
    <dgm:cxn modelId="{318407C1-0FC3-48A8-A5F7-729CDB22DBA0}" type="presOf" srcId="{70470025-A0E8-4D32-9350-432090C4197F}" destId="{8C7365A3-3006-4AAB-B0BF-C1D856073099}" srcOrd="0" destOrd="0" presId="urn:microsoft.com/office/officeart/2008/layout/LinedList"/>
    <dgm:cxn modelId="{2EE220C5-B55E-41A9-836F-3EE277149260}" type="presOf" srcId="{D2B4687F-86B7-4CFB-8867-C2989CCCB763}" destId="{5143910A-C54B-4165-9E00-B642D3EF07FF}" srcOrd="0" destOrd="0" presId="urn:microsoft.com/office/officeart/2008/layout/LinedList"/>
    <dgm:cxn modelId="{7C3ED6E1-B285-44F6-AAE8-B4546E794610}" srcId="{D2B4687F-86B7-4CFB-8867-C2989CCCB763}" destId="{41F452D8-115C-4DFC-88C5-212117838D54}" srcOrd="0" destOrd="0" parTransId="{F59377E0-A0DF-45A1-ABF9-0C662735F75C}" sibTransId="{89CC7DF5-020B-4EBA-B046-D9ED834225DD}"/>
    <dgm:cxn modelId="{1F55DFE3-3AC0-416F-AF18-644FFA14533E}" type="presOf" srcId="{3B787861-C47E-424F-9CA8-C9E4EC3128C6}" destId="{F026F343-5C23-4125-AEC3-D468AF714FEF}" srcOrd="0" destOrd="0" presId="urn:microsoft.com/office/officeart/2008/layout/LinedList"/>
    <dgm:cxn modelId="{640EB3F0-3BB6-48C6-8377-30E7695BE5E9}" srcId="{041A6C1B-DACB-436D-B081-2D79FE75D2B0}" destId="{8499B83D-2806-429F-A5ED-1990325D3FB3}" srcOrd="1" destOrd="0" parTransId="{CBF1D149-848A-4732-8139-54D2CD8CA94C}" sibTransId="{0ADBF855-E45A-4EA1-8AE3-8CB1E3A1F7E3}"/>
    <dgm:cxn modelId="{08017AFA-6166-4E81-8B57-BE5797FDF322}" srcId="{041A6C1B-DACB-436D-B081-2D79FE75D2B0}" destId="{7F4588E3-24FD-4356-A4D0-4D8659402A9D}" srcOrd="0" destOrd="0" parTransId="{4914CDEF-51A4-46A2-8564-9F87E401D487}" sibTransId="{BAB1DF22-5591-4638-9CFC-D1F13145885F}"/>
    <dgm:cxn modelId="{0AE26DB7-B7AB-4743-9CEB-6AFB0334E61F}" type="presParOf" srcId="{C4AC711F-32FE-45C2-A1E8-8A40C175E870}" destId="{32327DC3-61A3-46F6-AB0D-56230F7E9B04}" srcOrd="0" destOrd="0" presId="urn:microsoft.com/office/officeart/2008/layout/LinedList"/>
    <dgm:cxn modelId="{1A184257-108C-4F45-8BCE-4EEE16F41358}" type="presParOf" srcId="{C4AC711F-32FE-45C2-A1E8-8A40C175E870}" destId="{1021851E-3098-4D36-8340-BB1BCC18D9C3}" srcOrd="1" destOrd="0" presId="urn:microsoft.com/office/officeart/2008/layout/LinedList"/>
    <dgm:cxn modelId="{3473DF54-2FEE-4347-B4E2-FB809E012053}" type="presParOf" srcId="{1021851E-3098-4D36-8340-BB1BCC18D9C3}" destId="{BEC774C4-7932-45FD-9553-0D9A2D2F2015}" srcOrd="0" destOrd="0" presId="urn:microsoft.com/office/officeart/2008/layout/LinedList"/>
    <dgm:cxn modelId="{EF3A24E5-6F98-42D9-A06D-2EA603573166}" type="presParOf" srcId="{1021851E-3098-4D36-8340-BB1BCC18D9C3}" destId="{F260A0F8-F865-4BB9-AA41-D8DE43630F14}" srcOrd="1" destOrd="0" presId="urn:microsoft.com/office/officeart/2008/layout/LinedList"/>
    <dgm:cxn modelId="{3EC6227C-E460-411B-8614-8A317601B0CA}" type="presParOf" srcId="{F260A0F8-F865-4BB9-AA41-D8DE43630F14}" destId="{BC9816D5-B0EF-45CF-81E9-BDF56F5C3133}" srcOrd="0" destOrd="0" presId="urn:microsoft.com/office/officeart/2008/layout/LinedList"/>
    <dgm:cxn modelId="{B384614E-311D-46F0-8CCA-BC13897A3E2D}" type="presParOf" srcId="{F260A0F8-F865-4BB9-AA41-D8DE43630F14}" destId="{3DFB08AA-3C72-4CD4-A38B-6BE235F4C966}" srcOrd="1" destOrd="0" presId="urn:microsoft.com/office/officeart/2008/layout/LinedList"/>
    <dgm:cxn modelId="{6C20F05A-4EB9-4E2F-9FF9-A5E430959997}" type="presParOf" srcId="{3DFB08AA-3C72-4CD4-A38B-6BE235F4C966}" destId="{E7F3EAB8-9585-4200-926D-16668AFCEB81}" srcOrd="0" destOrd="0" presId="urn:microsoft.com/office/officeart/2008/layout/LinedList"/>
    <dgm:cxn modelId="{09F60E26-1081-4BCD-9662-ADC2D65B3749}" type="presParOf" srcId="{3DFB08AA-3C72-4CD4-A38B-6BE235F4C966}" destId="{71B99296-A248-49F3-A372-20BB4FB6E981}" srcOrd="1" destOrd="0" presId="urn:microsoft.com/office/officeart/2008/layout/LinedList"/>
    <dgm:cxn modelId="{3E270993-72F8-44A3-91A7-F83C3AD05B6B}" type="presParOf" srcId="{3DFB08AA-3C72-4CD4-A38B-6BE235F4C966}" destId="{737D9150-2BBF-4F3B-BA6E-5862F309FA93}" srcOrd="2" destOrd="0" presId="urn:microsoft.com/office/officeart/2008/layout/LinedList"/>
    <dgm:cxn modelId="{2320E237-A8A6-4954-93D2-3E9D65873AE9}" type="presParOf" srcId="{F260A0F8-F865-4BB9-AA41-D8DE43630F14}" destId="{26E53620-5F2B-469B-9FF4-664BF0F774EF}" srcOrd="2" destOrd="0" presId="urn:microsoft.com/office/officeart/2008/layout/LinedList"/>
    <dgm:cxn modelId="{3FC064BB-BF23-4753-A824-540DC5CFAE2A}" type="presParOf" srcId="{F260A0F8-F865-4BB9-AA41-D8DE43630F14}" destId="{A8A3BEF8-610C-4ECE-8C74-AE4CD9AFC6F0}" srcOrd="3" destOrd="0" presId="urn:microsoft.com/office/officeart/2008/layout/LinedList"/>
    <dgm:cxn modelId="{6C54924B-E960-4AD6-B199-E23B331FF510}" type="presParOf" srcId="{C4AC711F-32FE-45C2-A1E8-8A40C175E870}" destId="{EF047769-2D81-4B88-A036-DCFFBD0B6D9D}" srcOrd="2" destOrd="0" presId="urn:microsoft.com/office/officeart/2008/layout/LinedList"/>
    <dgm:cxn modelId="{28A79555-8461-4EF4-A80B-B6D9E6024649}" type="presParOf" srcId="{C4AC711F-32FE-45C2-A1E8-8A40C175E870}" destId="{1F84AA57-4080-40D5-9643-66236E48FA7B}" srcOrd="3" destOrd="0" presId="urn:microsoft.com/office/officeart/2008/layout/LinedList"/>
    <dgm:cxn modelId="{0525846C-EFFE-4379-94C8-C2797472F8D1}" type="presParOf" srcId="{1F84AA57-4080-40D5-9643-66236E48FA7B}" destId="{D7202511-AA3D-4FEA-8F1E-75444BFFA908}" srcOrd="0" destOrd="0" presId="urn:microsoft.com/office/officeart/2008/layout/LinedList"/>
    <dgm:cxn modelId="{B13EDF92-4203-49EC-8752-0F52A2CC697F}" type="presParOf" srcId="{1F84AA57-4080-40D5-9643-66236E48FA7B}" destId="{92163ED9-532F-4FEE-B02D-7045EFD18D8C}" srcOrd="1" destOrd="0" presId="urn:microsoft.com/office/officeart/2008/layout/LinedList"/>
    <dgm:cxn modelId="{A5139C00-CFDF-43BF-B5FF-5F5158C65F91}" type="presParOf" srcId="{92163ED9-532F-4FEE-B02D-7045EFD18D8C}" destId="{61B8F53A-5760-4268-96F9-C3023DBC1286}" srcOrd="0" destOrd="0" presId="urn:microsoft.com/office/officeart/2008/layout/LinedList"/>
    <dgm:cxn modelId="{725F55C2-0278-4F6E-93F5-EB717A94299D}" type="presParOf" srcId="{92163ED9-532F-4FEE-B02D-7045EFD18D8C}" destId="{D344B662-9473-435C-AEFC-3B17E24179A8}" srcOrd="1" destOrd="0" presId="urn:microsoft.com/office/officeart/2008/layout/LinedList"/>
    <dgm:cxn modelId="{11C2D4FE-DEF0-466E-BFE6-1014DFE35F50}" type="presParOf" srcId="{D344B662-9473-435C-AEFC-3B17E24179A8}" destId="{D94C9DD4-9074-4AEF-901E-55B3B9C157FE}" srcOrd="0" destOrd="0" presId="urn:microsoft.com/office/officeart/2008/layout/LinedList"/>
    <dgm:cxn modelId="{F780BBC2-6B40-44E8-8F26-455F52E39E40}" type="presParOf" srcId="{D344B662-9473-435C-AEFC-3B17E24179A8}" destId="{8C7365A3-3006-4AAB-B0BF-C1D856073099}" srcOrd="1" destOrd="0" presId="urn:microsoft.com/office/officeart/2008/layout/LinedList"/>
    <dgm:cxn modelId="{1D550E93-AB3E-4EF3-AF88-D0C55CA0F813}" type="presParOf" srcId="{D344B662-9473-435C-AEFC-3B17E24179A8}" destId="{E59E2479-F048-4AB1-ACCE-EE63AEBFAD86}" srcOrd="2" destOrd="0" presId="urn:microsoft.com/office/officeart/2008/layout/LinedList"/>
    <dgm:cxn modelId="{DAFDA2FF-7D47-4845-8F86-E091AFAD7313}" type="presParOf" srcId="{92163ED9-532F-4FEE-B02D-7045EFD18D8C}" destId="{139103E5-AD4F-4392-9F35-E6039D381DD2}" srcOrd="2" destOrd="0" presId="urn:microsoft.com/office/officeart/2008/layout/LinedList"/>
    <dgm:cxn modelId="{5A0C81BD-CD93-409F-AE42-D353F581FDEB}" type="presParOf" srcId="{92163ED9-532F-4FEE-B02D-7045EFD18D8C}" destId="{4BD6B710-0E1B-48E5-BB38-7CDE31F5CE7B}" srcOrd="3" destOrd="0" presId="urn:microsoft.com/office/officeart/2008/layout/LinedList"/>
    <dgm:cxn modelId="{9D32B09C-D958-481D-B853-4CCE41E9EB12}" type="presParOf" srcId="{C4AC711F-32FE-45C2-A1E8-8A40C175E870}" destId="{BBBE0296-6E4D-4810-A357-BA1EA6C304C9}" srcOrd="4" destOrd="0" presId="urn:microsoft.com/office/officeart/2008/layout/LinedList"/>
    <dgm:cxn modelId="{AF0D7D16-2444-4676-A9B0-0EFA4DAB3B0D}" type="presParOf" srcId="{C4AC711F-32FE-45C2-A1E8-8A40C175E870}" destId="{45BBE666-B9E1-420A-9F2C-42CEA027B584}" srcOrd="5" destOrd="0" presId="urn:microsoft.com/office/officeart/2008/layout/LinedList"/>
    <dgm:cxn modelId="{EA5428A4-80FE-4B5D-8C71-A54A145EB5D9}" type="presParOf" srcId="{45BBE666-B9E1-420A-9F2C-42CEA027B584}" destId="{71C058C3-FF0E-4209-8E01-D11A05ACB9D1}" srcOrd="0" destOrd="0" presId="urn:microsoft.com/office/officeart/2008/layout/LinedList"/>
    <dgm:cxn modelId="{7495688F-5A56-4F6E-93BB-826D647F4E11}" type="presParOf" srcId="{45BBE666-B9E1-420A-9F2C-42CEA027B584}" destId="{B429A6AD-26AC-41EC-AF4B-CE2445B6F520}" srcOrd="1" destOrd="0" presId="urn:microsoft.com/office/officeart/2008/layout/LinedList"/>
    <dgm:cxn modelId="{E5506B4B-DD0A-4A40-93B8-AA10EFEF0434}" type="presParOf" srcId="{B429A6AD-26AC-41EC-AF4B-CE2445B6F520}" destId="{8FB3682B-1C07-4432-978F-698D3F3F0A99}" srcOrd="0" destOrd="0" presId="urn:microsoft.com/office/officeart/2008/layout/LinedList"/>
    <dgm:cxn modelId="{DEA25165-AF66-4B0A-8804-9FAB3E147D6D}" type="presParOf" srcId="{B429A6AD-26AC-41EC-AF4B-CE2445B6F520}" destId="{5191ED4C-8A03-4AE0-93F5-D6EDD2517099}" srcOrd="1" destOrd="0" presId="urn:microsoft.com/office/officeart/2008/layout/LinedList"/>
    <dgm:cxn modelId="{B803F113-DAF7-48A5-8819-0F12B5FD0EA2}" type="presParOf" srcId="{5191ED4C-8A03-4AE0-93F5-D6EDD2517099}" destId="{E1EDABE2-51B7-435C-AC41-88ABE7EA98E6}" srcOrd="0" destOrd="0" presId="urn:microsoft.com/office/officeart/2008/layout/LinedList"/>
    <dgm:cxn modelId="{84B41F14-BF2F-4401-99CD-DEF12D07C72B}" type="presParOf" srcId="{5191ED4C-8A03-4AE0-93F5-D6EDD2517099}" destId="{2FE85829-A88F-4A4A-A1D3-D6007B4494E1}" srcOrd="1" destOrd="0" presId="urn:microsoft.com/office/officeart/2008/layout/LinedList"/>
    <dgm:cxn modelId="{6BF9A62D-DC97-41E0-A1A9-B0A5DC1018F0}" type="presParOf" srcId="{5191ED4C-8A03-4AE0-93F5-D6EDD2517099}" destId="{E992A4BC-95A9-4856-8E6B-7A7346811791}" srcOrd="2" destOrd="0" presId="urn:microsoft.com/office/officeart/2008/layout/LinedList"/>
    <dgm:cxn modelId="{07B75AAC-99E8-40C5-9200-A963B7A40A41}" type="presParOf" srcId="{B429A6AD-26AC-41EC-AF4B-CE2445B6F520}" destId="{3CF9DFC3-C033-4969-917A-B2DCC3706D2A}" srcOrd="2" destOrd="0" presId="urn:microsoft.com/office/officeart/2008/layout/LinedList"/>
    <dgm:cxn modelId="{3585DEE3-4F60-44F7-94AD-DF63072939D6}" type="presParOf" srcId="{B429A6AD-26AC-41EC-AF4B-CE2445B6F520}" destId="{0845B970-524A-49B4-BA61-7A661B0B1DC9}" srcOrd="3" destOrd="0" presId="urn:microsoft.com/office/officeart/2008/layout/LinedList"/>
    <dgm:cxn modelId="{8DACCBEF-8849-4D3F-BF57-CF01E7C9D4E6}" type="presParOf" srcId="{C4AC711F-32FE-45C2-A1E8-8A40C175E870}" destId="{6479314E-5F4B-4AE7-9629-020D6D4981C2}" srcOrd="6" destOrd="0" presId="urn:microsoft.com/office/officeart/2008/layout/LinedList"/>
    <dgm:cxn modelId="{46C30C67-6D20-43B6-9A0C-2819A12F206C}" type="presParOf" srcId="{C4AC711F-32FE-45C2-A1E8-8A40C175E870}" destId="{47ED2A02-3E30-4E13-8698-1BD55AFC5C20}" srcOrd="7" destOrd="0" presId="urn:microsoft.com/office/officeart/2008/layout/LinedList"/>
    <dgm:cxn modelId="{CEC50E32-94A6-4928-BF2C-D46BD7D5EAD8}" type="presParOf" srcId="{47ED2A02-3E30-4E13-8698-1BD55AFC5C20}" destId="{BC85D841-0651-4360-B984-19DB58ED16C1}" srcOrd="0" destOrd="0" presId="urn:microsoft.com/office/officeart/2008/layout/LinedList"/>
    <dgm:cxn modelId="{C3E8B8FB-768A-453F-9A44-01104CC65875}" type="presParOf" srcId="{47ED2A02-3E30-4E13-8698-1BD55AFC5C20}" destId="{A546A6C2-659A-4A40-BA4A-84F5D56CB6DD}" srcOrd="1" destOrd="0" presId="urn:microsoft.com/office/officeart/2008/layout/LinedList"/>
    <dgm:cxn modelId="{54D52966-3840-4979-B256-8ECBD7F5637D}" type="presParOf" srcId="{A546A6C2-659A-4A40-BA4A-84F5D56CB6DD}" destId="{93E248CA-FBA7-4516-8FF0-06C7F84C29D6}" srcOrd="0" destOrd="0" presId="urn:microsoft.com/office/officeart/2008/layout/LinedList"/>
    <dgm:cxn modelId="{B52C2D73-E766-41A5-B542-133E3BFFE3F7}" type="presParOf" srcId="{A546A6C2-659A-4A40-BA4A-84F5D56CB6DD}" destId="{395359A6-14B0-464D-9E18-DE86C449A7CB}" srcOrd="1" destOrd="0" presId="urn:microsoft.com/office/officeart/2008/layout/LinedList"/>
    <dgm:cxn modelId="{F649C5DF-9586-4765-A221-BB8A01A0ED01}" type="presParOf" srcId="{395359A6-14B0-464D-9E18-DE86C449A7CB}" destId="{75A310CD-7B34-4CAD-B336-50CFB01696FD}" srcOrd="0" destOrd="0" presId="urn:microsoft.com/office/officeart/2008/layout/LinedList"/>
    <dgm:cxn modelId="{658B0B0B-84E9-4697-AB18-427ED9DDE2CD}" type="presParOf" srcId="{395359A6-14B0-464D-9E18-DE86C449A7CB}" destId="{F026F343-5C23-4125-AEC3-D468AF714FEF}" srcOrd="1" destOrd="0" presId="urn:microsoft.com/office/officeart/2008/layout/LinedList"/>
    <dgm:cxn modelId="{F32264EA-B55B-40C7-9679-DB85D11A9A82}" type="presParOf" srcId="{395359A6-14B0-464D-9E18-DE86C449A7CB}" destId="{71C6E0A4-1A61-4B61-8B44-BBDEFDD490EA}" srcOrd="2" destOrd="0" presId="urn:microsoft.com/office/officeart/2008/layout/LinedList"/>
    <dgm:cxn modelId="{648950BA-0643-44FA-B8D0-84120AF8E81F}" type="presParOf" srcId="{A546A6C2-659A-4A40-BA4A-84F5D56CB6DD}" destId="{DA57BE4D-6AB3-4A1D-806E-BC8B1E4E8B0C}" srcOrd="2" destOrd="0" presId="urn:microsoft.com/office/officeart/2008/layout/LinedList"/>
    <dgm:cxn modelId="{38C18FAE-BFE1-42B8-A669-303CFC0B54F0}" type="presParOf" srcId="{A546A6C2-659A-4A40-BA4A-84F5D56CB6DD}" destId="{62A30361-B0B1-4582-BA0F-5DCD578EEC8B}" srcOrd="3" destOrd="0" presId="urn:microsoft.com/office/officeart/2008/layout/LinedList"/>
    <dgm:cxn modelId="{BDDBBDC8-8A01-4794-B281-9D423C0E0D95}" type="presParOf" srcId="{C4AC711F-32FE-45C2-A1E8-8A40C175E870}" destId="{172656F6-8CCF-49BA-B170-7779DBC60FE8}" srcOrd="8" destOrd="0" presId="urn:microsoft.com/office/officeart/2008/layout/LinedList"/>
    <dgm:cxn modelId="{06C120AF-C176-4619-A404-1F65838CA73B}" type="presParOf" srcId="{C4AC711F-32FE-45C2-A1E8-8A40C175E870}" destId="{222FC6F6-142F-4D86-858E-D55E341B1F2C}" srcOrd="9" destOrd="0" presId="urn:microsoft.com/office/officeart/2008/layout/LinedList"/>
    <dgm:cxn modelId="{2C406875-6199-4C89-88F9-F082437480E3}" type="presParOf" srcId="{222FC6F6-142F-4D86-858E-D55E341B1F2C}" destId="{5143910A-C54B-4165-9E00-B642D3EF07FF}" srcOrd="0" destOrd="0" presId="urn:microsoft.com/office/officeart/2008/layout/LinedList"/>
    <dgm:cxn modelId="{924B926B-D97B-4EF4-B321-54A668326FA2}" type="presParOf" srcId="{222FC6F6-142F-4D86-858E-D55E341B1F2C}" destId="{1E400438-5B71-4E69-ACEB-1D4FF2C5F40D}" srcOrd="1" destOrd="0" presId="urn:microsoft.com/office/officeart/2008/layout/LinedList"/>
    <dgm:cxn modelId="{EC4EED46-1A34-462F-B5D6-B592654AE2FD}" type="presParOf" srcId="{1E400438-5B71-4E69-ACEB-1D4FF2C5F40D}" destId="{C028D3A3-6B97-46CF-9303-47DDC0426F3C}" srcOrd="0" destOrd="0" presId="urn:microsoft.com/office/officeart/2008/layout/LinedList"/>
    <dgm:cxn modelId="{2A665F10-2D27-40BC-8303-B2218F37D87F}" type="presParOf" srcId="{1E400438-5B71-4E69-ACEB-1D4FF2C5F40D}" destId="{92E2B58E-357D-4516-BB8A-0490AA5A4368}" srcOrd="1" destOrd="0" presId="urn:microsoft.com/office/officeart/2008/layout/LinedList"/>
    <dgm:cxn modelId="{7152C3B3-8845-4D36-8377-3DAE5F2C152A}" type="presParOf" srcId="{92E2B58E-357D-4516-BB8A-0490AA5A4368}" destId="{11208AA1-5ECC-40CE-9637-8F3F2AEBBE68}" srcOrd="0" destOrd="0" presId="urn:microsoft.com/office/officeart/2008/layout/LinedList"/>
    <dgm:cxn modelId="{88E09F84-2312-4FC3-8583-9D9DFDD49C01}" type="presParOf" srcId="{92E2B58E-357D-4516-BB8A-0490AA5A4368}" destId="{6B97794D-D2C2-48BD-B7EB-ABFF3C049F4F}" srcOrd="1" destOrd="0" presId="urn:microsoft.com/office/officeart/2008/layout/LinedList"/>
    <dgm:cxn modelId="{71E0ADD6-979A-4AFE-BF93-266C5989A5DF}" type="presParOf" srcId="{92E2B58E-357D-4516-BB8A-0490AA5A4368}" destId="{FD10FA7C-B5A2-4A70-9052-251FBFE11BA1}" srcOrd="2" destOrd="0" presId="urn:microsoft.com/office/officeart/2008/layout/LinedList"/>
    <dgm:cxn modelId="{95F44BFD-47F4-4E44-BEF2-B47E365090EF}" type="presParOf" srcId="{1E400438-5B71-4E69-ACEB-1D4FF2C5F40D}" destId="{B8AD7785-5507-49A7-A0FA-17FC5FC94C43}" srcOrd="2" destOrd="0" presId="urn:microsoft.com/office/officeart/2008/layout/LinedList"/>
    <dgm:cxn modelId="{FD7FAFDD-5E80-4A76-970A-BFA75B5A87E5}" type="presParOf" srcId="{1E400438-5B71-4E69-ACEB-1D4FF2C5F40D}" destId="{A71D9003-9F4A-4296-B593-5C38052A6868}" srcOrd="3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B90FB9C-C57E-4762-ABC3-21862EDED122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</dgm:pt>
    <dgm:pt modelId="{6F0BBFA4-3E35-4532-AA4E-45A4DCE63D5B}">
      <dgm:prSet phldrT="[Text]" custT="1"/>
      <dgm:spPr>
        <a:solidFill>
          <a:srgbClr val="FF33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</a:rPr>
            <a:t>2.</a:t>
          </a:r>
        </a:p>
      </dgm:t>
    </dgm:pt>
    <dgm:pt modelId="{794B10A6-9258-4B2E-BCA1-FDB102D6F8E5}" type="par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E476048A-C3BD-4DCD-B815-F2442AB3E020}" type="sib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C31E5F9-0BAD-4052-82F5-68D7E020283D}">
      <dgm:prSet phldrT="[Text]" custT="1"/>
      <dgm:spPr>
        <a:solidFill>
          <a:srgbClr val="CC00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gm:t>
    </dgm:pt>
    <dgm:pt modelId="{6584F2A0-099F-4167-8882-D129E8C3437F}" type="par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A48FD90F-26FE-40B7-AE4D-B1FF35A9C427}" type="sib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DC8C09E8-9F68-49EA-A61B-A61DB00263D7}">
      <dgm:prSet phldrT="[Text]" custT="1"/>
      <dgm:spPr>
        <a:solidFill>
          <a:srgbClr val="80008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gm:t>
    </dgm:pt>
    <dgm:pt modelId="{E97A728D-9159-41BA-8E62-B3B62E931466}" type="par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B3E472F-E434-4D1E-94D0-00D31EC4C8B7}" type="sib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24B4993-7CE4-4971-AE1C-2881FBE414A6}">
      <dgm:prSet custT="1"/>
      <dgm:spPr>
        <a:solidFill>
          <a:srgbClr val="FF006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</a:rPr>
            <a:t>1.</a:t>
          </a:r>
        </a:p>
      </dgm:t>
    </dgm:pt>
    <dgm:pt modelId="{4100F6FD-2630-407E-81AC-D4CA85D7F800}" type="par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0C14EB5F-C93F-4C38-AFB3-D8C35B816912}" type="sib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4F7E8CC-A175-4881-B31E-B4A08264C289}">
      <dgm:prSet phldrT="[Text]" custT="1"/>
      <dgm:spPr>
        <a:solidFill>
          <a:srgbClr val="66006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gm:t>
    </dgm:pt>
    <dgm:pt modelId="{52A61738-8E53-4EAA-B48A-DBBB2A1CB428}" type="par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AC89D061-1CFB-435F-9953-1CA5B9D7C49B}" type="sib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430B57B-114A-494B-B3C9-7B9D4F61B559}">
      <dgm:prSet custT="1"/>
      <dgm:spPr>
        <a:solidFill>
          <a:srgbClr val="FF0066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>
              <a:solidFill>
                <a:schemeClr val="bg1"/>
              </a:solidFill>
            </a:rPr>
            <a:t>El proveedor ofrece un entorno de desarrollo a los desarrolladores de aplicaciones, quienes desarrollan aplicaciones y ofrecen sus servicios a través de la plataforma del proveedor</a:t>
          </a:r>
          <a:endParaRPr lang="es-GT" sz="1600" dirty="0">
            <a:solidFill>
              <a:schemeClr val="bg1"/>
            </a:solidFill>
          </a:endParaRPr>
        </a:p>
      </dgm:t>
    </dgm:pt>
    <dgm:pt modelId="{0DEC34E1-771A-4125-853A-294E0A0C815E}" type="par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F88890B-650B-4703-B17E-D9CFAE4841D2}" type="sib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E98BDF4-F66B-4CF0-AB58-D92797CACF1F}">
      <dgm:prSet custT="1"/>
      <dgm:spPr>
        <a:solidFill>
          <a:srgbClr val="FF3399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500" dirty="0">
              <a:solidFill>
                <a:schemeClr val="bg1"/>
              </a:solidFill>
            </a:rPr>
            <a:t>El proveedor ofrece </a:t>
          </a:r>
          <a:r>
            <a:rPr lang="es-MX" sz="1500" i="1" dirty="0">
              <a:solidFill>
                <a:schemeClr val="bg1"/>
              </a:solidFill>
            </a:rPr>
            <a:t>“kits de herramientas (</a:t>
          </a:r>
          <a:r>
            <a:rPr lang="es-MX" sz="1500" i="1" dirty="0" err="1">
              <a:solidFill>
                <a:schemeClr val="bg1"/>
              </a:solidFill>
            </a:rPr>
            <a:t>toolkits</a:t>
          </a:r>
          <a:r>
            <a:rPr lang="es-MX" sz="1500" i="1" dirty="0">
              <a:solidFill>
                <a:schemeClr val="bg1"/>
              </a:solidFill>
            </a:rPr>
            <a:t>), lenguajes de programación, herramientas y estándares de desarrollo y canales de distribución y pago” </a:t>
          </a:r>
          <a:r>
            <a:rPr lang="es-MX" sz="1500" dirty="0">
              <a:solidFill>
                <a:schemeClr val="bg1"/>
              </a:solidFill>
            </a:rPr>
            <a:t>y recibe un pago por proporcionar la plataforma y los servicios de distribución y ventas.</a:t>
          </a:r>
          <a:endParaRPr lang="es-GT" sz="1500" dirty="0">
            <a:solidFill>
              <a:schemeClr val="bg1"/>
            </a:solidFill>
          </a:endParaRPr>
        </a:p>
      </dgm:t>
    </dgm:pt>
    <dgm:pt modelId="{51D127D3-5EE5-4C0E-A795-F93418E094E6}" type="par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734A408-3E91-4C50-AD38-F76A5128899F}" type="sib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341CE83-DA7F-4765-B051-37E44972411D}">
      <dgm:prSet/>
      <dgm:spPr>
        <a:solidFill>
          <a:srgbClr val="CC0099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Permite el desarrollo y programación de aplicaciones de software, dado el bajo coste y la rápida oportunidad que ofrecen los canales establecidos para la comercialización a clientes. </a:t>
          </a:r>
          <a:endParaRPr lang="es-GT" dirty="0">
            <a:solidFill>
              <a:schemeClr val="bg1"/>
            </a:solidFill>
          </a:endParaRPr>
        </a:p>
      </dgm:t>
    </dgm:pt>
    <dgm:pt modelId="{C192B6B9-5B7D-45B4-B201-F9AC02C84836}" type="par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17CB112-D8CE-4335-BDE8-7A9252B6EF3A}" type="sib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A11C4AE-E164-418B-A6B9-16C1B497DEB3}">
      <dgm:prSet/>
      <dgm:spPr>
        <a:solidFill>
          <a:srgbClr val="80008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Se ofrece todo lo necesario para soportar el ciclo de vida completo de construcción y puesta en marcha de aplicaciones y servicios web completamente disponibles en la Internet.</a:t>
          </a:r>
          <a:endParaRPr lang="es-GT" dirty="0">
            <a:solidFill>
              <a:schemeClr val="bg1"/>
            </a:solidFill>
          </a:endParaRPr>
        </a:p>
      </dgm:t>
    </dgm:pt>
    <dgm:pt modelId="{40057843-8AAC-40AB-BBC8-597222A38882}" type="par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353F577-A6C4-4563-BCA9-92911013BE16}" type="sib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F86ECD85-EEAC-42CF-88FE-3D2CFCF58D73}">
      <dgm:prSet/>
      <dgm:spPr>
        <a:solidFill>
          <a:srgbClr val="660066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No hay descarga de software que instalar en los equipos de los desarrolladores pues ofrece múltiples servicios, pero todos provisionados como una solución integral en la web.</a:t>
          </a:r>
          <a:endParaRPr lang="es-GT" dirty="0">
            <a:solidFill>
              <a:schemeClr val="bg1"/>
            </a:solidFill>
          </a:endParaRPr>
        </a:p>
      </dgm:t>
    </dgm:pt>
    <dgm:pt modelId="{AF5BB560-0091-4161-B56C-9C73003D79A6}" type="par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FD99E48-1CC4-4B08-B195-3D4047054046}" type="sib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F36717D-007B-4F58-93D2-0ACC09510F6B}" type="pres">
      <dgm:prSet presAssocID="{8B90FB9C-C57E-4762-ABC3-21862EDED122}" presName="Name0" presStyleCnt="0">
        <dgm:presLayoutVars>
          <dgm:dir/>
          <dgm:animLvl val="lvl"/>
          <dgm:resizeHandles val="exact"/>
        </dgm:presLayoutVars>
      </dgm:prSet>
      <dgm:spPr/>
    </dgm:pt>
    <dgm:pt modelId="{A2C3926A-275E-4C95-9B82-2A1602866A72}" type="pres">
      <dgm:prSet presAssocID="{824B4993-7CE4-4971-AE1C-2881FBE414A6}" presName="linNode" presStyleCnt="0"/>
      <dgm:spPr/>
    </dgm:pt>
    <dgm:pt modelId="{AF327FD8-0DE6-4D90-B421-E1E203784704}" type="pres">
      <dgm:prSet presAssocID="{824B4993-7CE4-4971-AE1C-2881FBE414A6}" presName="parentText" presStyleLbl="node1" presStyleIdx="0" presStyleCnt="5" custLinFactNeighborX="-1708">
        <dgm:presLayoutVars>
          <dgm:chMax val="1"/>
          <dgm:bulletEnabled val="1"/>
        </dgm:presLayoutVars>
      </dgm:prSet>
      <dgm:spPr/>
    </dgm:pt>
    <dgm:pt modelId="{F1D43CDD-4F43-481D-BD8A-EBC8A4F5A03A}" type="pres">
      <dgm:prSet presAssocID="{824B4993-7CE4-4971-AE1C-2881FBE414A6}" presName="descendantText" presStyleLbl="alignAccFollowNode1" presStyleIdx="0" presStyleCnt="5" custScaleX="192928" custScaleY="92679">
        <dgm:presLayoutVars>
          <dgm:bulletEnabled val="1"/>
        </dgm:presLayoutVars>
      </dgm:prSet>
      <dgm:spPr/>
    </dgm:pt>
    <dgm:pt modelId="{81BDA9F5-A42E-41C2-AC06-62493F9F3836}" type="pres">
      <dgm:prSet presAssocID="{0C14EB5F-C93F-4C38-AFB3-D8C35B816912}" presName="sp" presStyleCnt="0"/>
      <dgm:spPr/>
    </dgm:pt>
    <dgm:pt modelId="{8FDEA994-ED57-46AD-9BC6-1C94C5A7E27B}" type="pres">
      <dgm:prSet presAssocID="{6F0BBFA4-3E35-4532-AA4E-45A4DCE63D5B}" presName="linNode" presStyleCnt="0"/>
      <dgm:spPr/>
    </dgm:pt>
    <dgm:pt modelId="{E7F102E5-F561-42C0-ABB1-C91DC95C802E}" type="pres">
      <dgm:prSet presAssocID="{6F0BBFA4-3E35-4532-AA4E-45A4DCE63D5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F126962-72F6-4776-90E7-3C812294C10D}" type="pres">
      <dgm:prSet presAssocID="{6F0BBFA4-3E35-4532-AA4E-45A4DCE63D5B}" presName="descendantText" presStyleLbl="alignAccFollowNode1" presStyleIdx="1" presStyleCnt="5" custScaleX="192162">
        <dgm:presLayoutVars>
          <dgm:bulletEnabled val="1"/>
        </dgm:presLayoutVars>
      </dgm:prSet>
      <dgm:spPr/>
    </dgm:pt>
    <dgm:pt modelId="{51A845E4-5075-4039-B825-A96601CD6272}" type="pres">
      <dgm:prSet presAssocID="{E476048A-C3BD-4DCD-B815-F2442AB3E020}" presName="sp" presStyleCnt="0"/>
      <dgm:spPr/>
    </dgm:pt>
    <dgm:pt modelId="{B3EF5D5F-44D7-45D9-9161-A5E598B28743}" type="pres">
      <dgm:prSet presAssocID="{9C31E5F9-0BAD-4052-82F5-68D7E020283D}" presName="linNode" presStyleCnt="0"/>
      <dgm:spPr/>
    </dgm:pt>
    <dgm:pt modelId="{0FA962D9-216F-40F3-9302-8DB27B3FD49D}" type="pres">
      <dgm:prSet presAssocID="{9C31E5F9-0BAD-4052-82F5-68D7E020283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CAB6DE5-77C9-4CC6-8310-31E6BE965580}" type="pres">
      <dgm:prSet presAssocID="{9C31E5F9-0BAD-4052-82F5-68D7E020283D}" presName="descendantText" presStyleLbl="alignAccFollowNode1" presStyleIdx="2" presStyleCnt="5" custScaleX="187256" custLinFactNeighborX="0" custLinFactNeighborY="0">
        <dgm:presLayoutVars>
          <dgm:bulletEnabled val="1"/>
        </dgm:presLayoutVars>
      </dgm:prSet>
      <dgm:spPr/>
    </dgm:pt>
    <dgm:pt modelId="{913407CA-2BC7-463F-981B-0497111D736A}" type="pres">
      <dgm:prSet presAssocID="{A48FD90F-26FE-40B7-AE4D-B1FF35A9C427}" presName="sp" presStyleCnt="0"/>
      <dgm:spPr/>
    </dgm:pt>
    <dgm:pt modelId="{3C6577D6-EC43-43ED-B9DD-F3AF743B5BBF}" type="pres">
      <dgm:prSet presAssocID="{DC8C09E8-9F68-49EA-A61B-A61DB00263D7}" presName="linNode" presStyleCnt="0"/>
      <dgm:spPr/>
    </dgm:pt>
    <dgm:pt modelId="{458D3F1E-EF6D-4B6E-8DE0-1A861BC90F85}" type="pres">
      <dgm:prSet presAssocID="{DC8C09E8-9F68-49EA-A61B-A61DB00263D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00383A7-D8D7-4A8D-95FB-71FE3FA91441}" type="pres">
      <dgm:prSet presAssocID="{DC8C09E8-9F68-49EA-A61B-A61DB00263D7}" presName="descendantText" presStyleLbl="alignAccFollowNode1" presStyleIdx="3" presStyleCnt="5" custScaleX="185767" custLinFactNeighborY="0">
        <dgm:presLayoutVars>
          <dgm:bulletEnabled val="1"/>
        </dgm:presLayoutVars>
      </dgm:prSet>
      <dgm:spPr/>
    </dgm:pt>
    <dgm:pt modelId="{BD28BD05-0F9C-4224-A0B7-E60071147442}" type="pres">
      <dgm:prSet presAssocID="{5B3E472F-E434-4D1E-94D0-00D31EC4C8B7}" presName="sp" presStyleCnt="0"/>
      <dgm:spPr/>
    </dgm:pt>
    <dgm:pt modelId="{158C51C7-0FDB-439D-9779-32F5CDCD35D2}" type="pres">
      <dgm:prSet presAssocID="{54F7E8CC-A175-4881-B31E-B4A08264C289}" presName="linNode" presStyleCnt="0"/>
      <dgm:spPr/>
    </dgm:pt>
    <dgm:pt modelId="{1D1AD4D3-A93E-4333-B624-626B128D361F}" type="pres">
      <dgm:prSet presAssocID="{54F7E8CC-A175-4881-B31E-B4A08264C28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00F0685-1D8C-402E-81F2-A96A8A82B03C}" type="pres">
      <dgm:prSet presAssocID="{54F7E8CC-A175-4881-B31E-B4A08264C289}" presName="descendantText" presStyleLbl="alignAccFollowNode1" presStyleIdx="4" presStyleCnt="5" custScaleX="182142" custLinFactNeighborY="0">
        <dgm:presLayoutVars>
          <dgm:bulletEnabled val="1"/>
        </dgm:presLayoutVars>
      </dgm:prSet>
      <dgm:spPr/>
    </dgm:pt>
  </dgm:ptLst>
  <dgm:cxnLst>
    <dgm:cxn modelId="{3FB74204-279D-4C97-AA99-2DD6C613A812}" type="presOf" srcId="{6F0BBFA4-3E35-4532-AA4E-45A4DCE63D5B}" destId="{E7F102E5-F561-42C0-ABB1-C91DC95C802E}" srcOrd="0" destOrd="0" presId="urn:microsoft.com/office/officeart/2005/8/layout/vList5"/>
    <dgm:cxn modelId="{96DD3E0F-04ED-4148-B012-611B3C12CE53}" srcId="{824B4993-7CE4-4971-AE1C-2881FBE414A6}" destId="{2430B57B-114A-494B-B3C9-7B9D4F61B559}" srcOrd="0" destOrd="0" parTransId="{0DEC34E1-771A-4125-853A-294E0A0C815E}" sibTransId="{8F88890B-650B-4703-B17E-D9CFAE4841D2}"/>
    <dgm:cxn modelId="{DF31B31B-9801-484E-96E6-FA39B0C71CF0}" srcId="{8B90FB9C-C57E-4762-ABC3-21862EDED122}" destId="{824B4993-7CE4-4971-AE1C-2881FBE414A6}" srcOrd="0" destOrd="0" parTransId="{4100F6FD-2630-407E-81AC-D4CA85D7F800}" sibTransId="{0C14EB5F-C93F-4C38-AFB3-D8C35B816912}"/>
    <dgm:cxn modelId="{86B04534-F02B-4B49-8AA7-5BDDA16388E1}" type="presOf" srcId="{DC8C09E8-9F68-49EA-A61B-A61DB00263D7}" destId="{458D3F1E-EF6D-4B6E-8DE0-1A861BC90F85}" srcOrd="0" destOrd="0" presId="urn:microsoft.com/office/officeart/2005/8/layout/vList5"/>
    <dgm:cxn modelId="{994B9838-C872-455C-989B-C6ECAAA4FDEF}" type="presOf" srcId="{2E98BDF4-F66B-4CF0-AB58-D92797CACF1F}" destId="{FF126962-72F6-4776-90E7-3C812294C10D}" srcOrd="0" destOrd="0" presId="urn:microsoft.com/office/officeart/2005/8/layout/vList5"/>
    <dgm:cxn modelId="{B4FEAE3B-CCCE-4C51-AC40-80DBE7E8FE34}" srcId="{8B90FB9C-C57E-4762-ABC3-21862EDED122}" destId="{54F7E8CC-A175-4881-B31E-B4A08264C289}" srcOrd="4" destOrd="0" parTransId="{52A61738-8E53-4EAA-B48A-DBBB2A1CB428}" sibTransId="{AC89D061-1CFB-435F-9953-1CA5B9D7C49B}"/>
    <dgm:cxn modelId="{092AA23F-2677-4148-BFFB-2C235ED816AE}" type="presOf" srcId="{2430B57B-114A-494B-B3C9-7B9D4F61B559}" destId="{F1D43CDD-4F43-481D-BD8A-EBC8A4F5A03A}" srcOrd="0" destOrd="0" presId="urn:microsoft.com/office/officeart/2005/8/layout/vList5"/>
    <dgm:cxn modelId="{00708356-3B7E-47C0-A2CE-B340967F367B}" srcId="{54F7E8CC-A175-4881-B31E-B4A08264C289}" destId="{F86ECD85-EEAC-42CF-88FE-3D2CFCF58D73}" srcOrd="0" destOrd="0" parTransId="{AF5BB560-0091-4161-B56C-9C73003D79A6}" sibTransId="{8FD99E48-1CC4-4B08-B195-3D4047054046}"/>
    <dgm:cxn modelId="{8E1A8B58-1706-421E-9CBC-9DE872109D3C}" srcId="{8B90FB9C-C57E-4762-ABC3-21862EDED122}" destId="{6F0BBFA4-3E35-4532-AA4E-45A4DCE63D5B}" srcOrd="1" destOrd="0" parTransId="{794B10A6-9258-4B2E-BCA1-FDB102D6F8E5}" sibTransId="{E476048A-C3BD-4DCD-B815-F2442AB3E020}"/>
    <dgm:cxn modelId="{4B21D57C-0463-47A3-892D-A3C7FAFB6C39}" type="presOf" srcId="{F86ECD85-EEAC-42CF-88FE-3D2CFCF58D73}" destId="{E00F0685-1D8C-402E-81F2-A96A8A82B03C}" srcOrd="0" destOrd="0" presId="urn:microsoft.com/office/officeart/2005/8/layout/vList5"/>
    <dgm:cxn modelId="{5D2CA295-7C32-4F09-8557-F6E241EC0EED}" type="presOf" srcId="{8B90FB9C-C57E-4762-ABC3-21862EDED122}" destId="{2F36717D-007B-4F58-93D2-0ACC09510F6B}" srcOrd="0" destOrd="0" presId="urn:microsoft.com/office/officeart/2005/8/layout/vList5"/>
    <dgm:cxn modelId="{50939C9E-F017-4941-8431-980FAC4422A4}" srcId="{6F0BBFA4-3E35-4532-AA4E-45A4DCE63D5B}" destId="{2E98BDF4-F66B-4CF0-AB58-D92797CACF1F}" srcOrd="0" destOrd="0" parTransId="{51D127D3-5EE5-4C0E-A795-F93418E094E6}" sibTransId="{9734A408-3E91-4C50-AD38-F76A5128899F}"/>
    <dgm:cxn modelId="{232C20A9-A7F9-4F14-8BC0-937DFE10E9EC}" srcId="{8B90FB9C-C57E-4762-ABC3-21862EDED122}" destId="{DC8C09E8-9F68-49EA-A61B-A61DB00263D7}" srcOrd="3" destOrd="0" parTransId="{E97A728D-9159-41BA-8E62-B3B62E931466}" sibTransId="{5B3E472F-E434-4D1E-94D0-00D31EC4C8B7}"/>
    <dgm:cxn modelId="{EA1A00AC-DF4B-4F35-B090-A0955B81587A}" type="presOf" srcId="{54F7E8CC-A175-4881-B31E-B4A08264C289}" destId="{1D1AD4D3-A93E-4333-B624-626B128D361F}" srcOrd="0" destOrd="0" presId="urn:microsoft.com/office/officeart/2005/8/layout/vList5"/>
    <dgm:cxn modelId="{250754B8-BCE2-46BC-8FD2-B59D1348CDD5}" type="presOf" srcId="{9C31E5F9-0BAD-4052-82F5-68D7E020283D}" destId="{0FA962D9-216F-40F3-9302-8DB27B3FD49D}" srcOrd="0" destOrd="0" presId="urn:microsoft.com/office/officeart/2005/8/layout/vList5"/>
    <dgm:cxn modelId="{EA9319BA-F60F-4641-8BCD-2EA3C0794A37}" type="presOf" srcId="{9341CE83-DA7F-4765-B051-37E44972411D}" destId="{2CAB6DE5-77C9-4CC6-8310-31E6BE965580}" srcOrd="0" destOrd="0" presId="urn:microsoft.com/office/officeart/2005/8/layout/vList5"/>
    <dgm:cxn modelId="{3FC008BC-A34D-4A3D-87EF-B148E4A269EC}" srcId="{DC8C09E8-9F68-49EA-A61B-A61DB00263D7}" destId="{5A11C4AE-E164-418B-A6B9-16C1B497DEB3}" srcOrd="0" destOrd="0" parTransId="{40057843-8AAC-40AB-BBC8-597222A38882}" sibTransId="{9353F577-A6C4-4563-BCA9-92911013BE16}"/>
    <dgm:cxn modelId="{C1BE96C8-6633-479C-8B5A-8CC0B8E93E5A}" type="presOf" srcId="{5A11C4AE-E164-418B-A6B9-16C1B497DEB3}" destId="{700383A7-D8D7-4A8D-95FB-71FE3FA91441}" srcOrd="0" destOrd="0" presId="urn:microsoft.com/office/officeart/2005/8/layout/vList5"/>
    <dgm:cxn modelId="{4274D1CE-5F24-4E04-8B1D-FD7B4EE3140B}" srcId="{8B90FB9C-C57E-4762-ABC3-21862EDED122}" destId="{9C31E5F9-0BAD-4052-82F5-68D7E020283D}" srcOrd="2" destOrd="0" parTransId="{6584F2A0-099F-4167-8882-D129E8C3437F}" sibTransId="{A48FD90F-26FE-40B7-AE4D-B1FF35A9C427}"/>
    <dgm:cxn modelId="{6DB28EDD-B9E8-4B4B-8A3D-7996223890DF}" type="presOf" srcId="{824B4993-7CE4-4971-AE1C-2881FBE414A6}" destId="{AF327FD8-0DE6-4D90-B421-E1E203784704}" srcOrd="0" destOrd="0" presId="urn:microsoft.com/office/officeart/2005/8/layout/vList5"/>
    <dgm:cxn modelId="{CE7BF3DE-0748-4B0B-90A4-BAE5F53F0174}" srcId="{9C31E5F9-0BAD-4052-82F5-68D7E020283D}" destId="{9341CE83-DA7F-4765-B051-37E44972411D}" srcOrd="0" destOrd="0" parTransId="{C192B6B9-5B7D-45B4-B201-F9AC02C84836}" sibTransId="{917CB112-D8CE-4335-BDE8-7A9252B6EF3A}"/>
    <dgm:cxn modelId="{D37C078C-2DDF-4D20-A729-FCEE29ECFA22}" type="presParOf" srcId="{2F36717D-007B-4F58-93D2-0ACC09510F6B}" destId="{A2C3926A-275E-4C95-9B82-2A1602866A72}" srcOrd="0" destOrd="0" presId="urn:microsoft.com/office/officeart/2005/8/layout/vList5"/>
    <dgm:cxn modelId="{EBA3B6CE-76BE-4634-8BDD-1B8CA58143AE}" type="presParOf" srcId="{A2C3926A-275E-4C95-9B82-2A1602866A72}" destId="{AF327FD8-0DE6-4D90-B421-E1E203784704}" srcOrd="0" destOrd="0" presId="urn:microsoft.com/office/officeart/2005/8/layout/vList5"/>
    <dgm:cxn modelId="{B7C68418-628C-4E04-B218-9346BA4F594F}" type="presParOf" srcId="{A2C3926A-275E-4C95-9B82-2A1602866A72}" destId="{F1D43CDD-4F43-481D-BD8A-EBC8A4F5A03A}" srcOrd="1" destOrd="0" presId="urn:microsoft.com/office/officeart/2005/8/layout/vList5"/>
    <dgm:cxn modelId="{20E7EBA1-5A99-48A9-B298-4E6F11ACD90B}" type="presParOf" srcId="{2F36717D-007B-4F58-93D2-0ACC09510F6B}" destId="{81BDA9F5-A42E-41C2-AC06-62493F9F3836}" srcOrd="1" destOrd="0" presId="urn:microsoft.com/office/officeart/2005/8/layout/vList5"/>
    <dgm:cxn modelId="{878E726C-9A3F-462E-91E6-2228E7E166ED}" type="presParOf" srcId="{2F36717D-007B-4F58-93D2-0ACC09510F6B}" destId="{8FDEA994-ED57-46AD-9BC6-1C94C5A7E27B}" srcOrd="2" destOrd="0" presId="urn:microsoft.com/office/officeart/2005/8/layout/vList5"/>
    <dgm:cxn modelId="{D42F8E81-96A4-41BA-983A-0427A378D41C}" type="presParOf" srcId="{8FDEA994-ED57-46AD-9BC6-1C94C5A7E27B}" destId="{E7F102E5-F561-42C0-ABB1-C91DC95C802E}" srcOrd="0" destOrd="0" presId="urn:microsoft.com/office/officeart/2005/8/layout/vList5"/>
    <dgm:cxn modelId="{E7DBA200-E1A2-429C-A8E6-A38F123AD131}" type="presParOf" srcId="{8FDEA994-ED57-46AD-9BC6-1C94C5A7E27B}" destId="{FF126962-72F6-4776-90E7-3C812294C10D}" srcOrd="1" destOrd="0" presId="urn:microsoft.com/office/officeart/2005/8/layout/vList5"/>
    <dgm:cxn modelId="{9ED51B1D-0AAA-4311-8399-82864F4009E2}" type="presParOf" srcId="{2F36717D-007B-4F58-93D2-0ACC09510F6B}" destId="{51A845E4-5075-4039-B825-A96601CD6272}" srcOrd="3" destOrd="0" presId="urn:microsoft.com/office/officeart/2005/8/layout/vList5"/>
    <dgm:cxn modelId="{13446873-EA71-45DB-A5CD-10D92CB38A4D}" type="presParOf" srcId="{2F36717D-007B-4F58-93D2-0ACC09510F6B}" destId="{B3EF5D5F-44D7-45D9-9161-A5E598B28743}" srcOrd="4" destOrd="0" presId="urn:microsoft.com/office/officeart/2005/8/layout/vList5"/>
    <dgm:cxn modelId="{B5A60028-4E95-4601-8AF6-204A233C04EA}" type="presParOf" srcId="{B3EF5D5F-44D7-45D9-9161-A5E598B28743}" destId="{0FA962D9-216F-40F3-9302-8DB27B3FD49D}" srcOrd="0" destOrd="0" presId="urn:microsoft.com/office/officeart/2005/8/layout/vList5"/>
    <dgm:cxn modelId="{B56289C8-1E3C-4C63-B2F8-93AB3F82BD11}" type="presParOf" srcId="{B3EF5D5F-44D7-45D9-9161-A5E598B28743}" destId="{2CAB6DE5-77C9-4CC6-8310-31E6BE965580}" srcOrd="1" destOrd="0" presId="urn:microsoft.com/office/officeart/2005/8/layout/vList5"/>
    <dgm:cxn modelId="{B67F4A53-AE19-460E-90C4-FC45AA58E6D9}" type="presParOf" srcId="{2F36717D-007B-4F58-93D2-0ACC09510F6B}" destId="{913407CA-2BC7-463F-981B-0497111D736A}" srcOrd="5" destOrd="0" presId="urn:microsoft.com/office/officeart/2005/8/layout/vList5"/>
    <dgm:cxn modelId="{A1FB3F29-E246-4310-8E7A-99C35A7315D3}" type="presParOf" srcId="{2F36717D-007B-4F58-93D2-0ACC09510F6B}" destId="{3C6577D6-EC43-43ED-B9DD-F3AF743B5BBF}" srcOrd="6" destOrd="0" presId="urn:microsoft.com/office/officeart/2005/8/layout/vList5"/>
    <dgm:cxn modelId="{BD583FE2-A07D-4BC9-9066-5CD5430D22D4}" type="presParOf" srcId="{3C6577D6-EC43-43ED-B9DD-F3AF743B5BBF}" destId="{458D3F1E-EF6D-4B6E-8DE0-1A861BC90F85}" srcOrd="0" destOrd="0" presId="urn:microsoft.com/office/officeart/2005/8/layout/vList5"/>
    <dgm:cxn modelId="{C6A5B4B8-97A2-4068-AD6B-73C0E1C6D6F6}" type="presParOf" srcId="{3C6577D6-EC43-43ED-B9DD-F3AF743B5BBF}" destId="{700383A7-D8D7-4A8D-95FB-71FE3FA91441}" srcOrd="1" destOrd="0" presId="urn:microsoft.com/office/officeart/2005/8/layout/vList5"/>
    <dgm:cxn modelId="{F9B6F4A0-83EE-42DA-A446-B36D1649B50B}" type="presParOf" srcId="{2F36717D-007B-4F58-93D2-0ACC09510F6B}" destId="{BD28BD05-0F9C-4224-A0B7-E60071147442}" srcOrd="7" destOrd="0" presId="urn:microsoft.com/office/officeart/2005/8/layout/vList5"/>
    <dgm:cxn modelId="{9594672B-00F7-4DE6-97FB-57EABAAD0F48}" type="presParOf" srcId="{2F36717D-007B-4F58-93D2-0ACC09510F6B}" destId="{158C51C7-0FDB-439D-9779-32F5CDCD35D2}" srcOrd="8" destOrd="0" presId="urn:microsoft.com/office/officeart/2005/8/layout/vList5"/>
    <dgm:cxn modelId="{F8641E67-381D-4468-A308-38E2DBAEF2B8}" type="presParOf" srcId="{158C51C7-0FDB-439D-9779-32F5CDCD35D2}" destId="{1D1AD4D3-A93E-4333-B624-626B128D361F}" srcOrd="0" destOrd="0" presId="urn:microsoft.com/office/officeart/2005/8/layout/vList5"/>
    <dgm:cxn modelId="{5EB9ACD7-3A69-4024-B245-A9D541E09D4E}" type="presParOf" srcId="{158C51C7-0FDB-439D-9779-32F5CDCD35D2}" destId="{E00F0685-1D8C-402E-81F2-A96A8A82B0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FF33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No necesitan invertir en infraestructura física</a:t>
          </a:r>
          <a:endParaRPr lang="es-GT" dirty="0">
            <a:solidFill>
              <a:schemeClr val="bg1"/>
            </a:solidFill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Se "alquila" una infraestructura virtual que supone ventajas económicas y prácticas. 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88FF11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Hace posible que incluso usuarios "no expertos" puedan realizar desarrollos</a:t>
          </a:r>
          <a:endParaRPr lang="es-GT" dirty="0">
            <a:solidFill>
              <a:schemeClr val="bg1"/>
            </a:solidFill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Cualquiera puede desarrollar una aplicación, sólo debe seguir los pasos necesarios a través de una sencilla interfaz web. (</a:t>
          </a:r>
          <a:r>
            <a:rPr lang="es-MX" dirty="0" err="1"/>
            <a:t>Ej.WordPress</a:t>
          </a:r>
          <a:r>
            <a:rPr lang="es-MX" dirty="0"/>
            <a:t>).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9D1E68DF-345B-45AD-9DDF-ABD231A8DA19}">
      <dgm:prSet phldrT="[Text]"/>
      <dgm:spPr>
        <a:solidFill>
          <a:srgbClr val="00B0F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Flexibilidad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A73203-5CDF-43EF-9397-98ED46514D7F}" type="par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C5C19370-4DDB-4D83-8EDF-749668BE2752}" type="sib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9F226AAE-A821-4E5D-A232-0BB926725FB5}">
      <dgm:prSet phldrT="[Text]"/>
      <dgm:spPr/>
      <dgm:t>
        <a:bodyPr/>
        <a:lstStyle/>
        <a:p>
          <a:pPr algn="just"/>
          <a:r>
            <a:rPr lang="es-MX" dirty="0"/>
            <a:t>Se tiene control total sobre las herramientas que se instalen en sus plataformas, y crear una plataforma perfectamente adaptada a sus necesidades concretas. </a:t>
          </a:r>
          <a:endParaRPr lang="es-GT" dirty="0"/>
        </a:p>
      </dgm:t>
    </dgm:pt>
    <dgm:pt modelId="{2B2FEDC4-0D05-451E-9987-03A3D8CB7358}" type="par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3DFF1029-CB48-4008-B61B-FEDDA1F3C403}" type="sib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D5D3BFAC-182D-435A-A13C-3A2267C8DB67}">
      <dgm:prSet phldrT="[Text]"/>
      <dgm:spPr>
        <a:solidFill>
          <a:srgbClr val="9900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Adaptabilidad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7153FE-AB69-47F6-B1D3-CD7992BA3356}" type="par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C4FC558A-E8FB-49D2-B2E5-C1D91F34E07A}" type="sib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97AA9B14-1FA7-4882-85D1-6EA67BC03358}">
      <dgm:prSet phldrT="[Text]"/>
      <dgm:spPr/>
      <dgm:t>
        <a:bodyPr/>
        <a:lstStyle/>
        <a:p>
          <a:pPr algn="just"/>
          <a:r>
            <a:rPr lang="es-MX" dirty="0"/>
            <a:t>Las funcionalidades pueden modificarse si las circunstancias así lo aconsejan.</a:t>
          </a:r>
          <a:endParaRPr lang="es-GT" dirty="0"/>
        </a:p>
      </dgm:t>
    </dgm:pt>
    <dgm:pt modelId="{AF4A8F43-29FD-49F6-ABB5-E06DB62C959C}" type="par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3AF6DCBA-3E24-4ABA-AEA1-2B4132F02332}" type="sib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296E9DA8-AADA-44C5-A475-85977F403788}">
      <dgm:prSet phldrT="[Text]"/>
      <dgm:spPr/>
      <dgm:t>
        <a:bodyPr/>
        <a:lstStyle/>
        <a:p>
          <a:pPr algn="just"/>
          <a:r>
            <a:rPr lang="es-MX" dirty="0"/>
            <a:t>Evita comprar HW por su cuenta y dedicar sus conocimientos a administrarlo, lo que deja más tiempo libre para concentrarse en el desarrollo de las aplicaciones. </a:t>
          </a:r>
          <a:endParaRPr lang="es-GT" dirty="0"/>
        </a:p>
      </dgm:t>
    </dgm:pt>
    <dgm:pt modelId="{71F85639-8811-4654-93A3-E93D62C4C99E}" type="sibTrans" cxnId="{F74EB29C-798A-481E-BFB8-CABA6F07C5E6}">
      <dgm:prSet/>
      <dgm:spPr/>
      <dgm:t>
        <a:bodyPr/>
        <a:lstStyle/>
        <a:p>
          <a:endParaRPr lang="es-MX"/>
        </a:p>
      </dgm:t>
    </dgm:pt>
    <dgm:pt modelId="{078203B8-8DB8-472A-86BF-E4E482D9B38D}" type="parTrans" cxnId="{F74EB29C-798A-481E-BFB8-CABA6F07C5E6}">
      <dgm:prSet/>
      <dgm:spPr/>
      <dgm:t>
        <a:bodyPr/>
        <a:lstStyle/>
        <a:p>
          <a:endParaRPr lang="es-MX"/>
        </a:p>
      </dgm:t>
    </dgm:pt>
    <dgm:pt modelId="{9D5B0502-8375-4D31-B1BB-DA628AD4AFD6}">
      <dgm:prSet phldrT="[Text]"/>
      <dgm:spPr/>
      <dgm:t>
        <a:bodyPr/>
        <a:lstStyle/>
        <a:p>
          <a:pPr algn="just"/>
          <a:r>
            <a:rPr lang="es-MX" dirty="0"/>
            <a:t>Sólo se alquila los recursos que necesiten, sin invertir en capacidad fija que vaya a permanecer sin utilizarse y por tanto malgastar recursos.</a:t>
          </a:r>
          <a:endParaRPr lang="es-GT" dirty="0"/>
        </a:p>
      </dgm:t>
    </dgm:pt>
    <dgm:pt modelId="{5073EA08-8FD2-4D92-A57A-999EC00B05DD}" type="parTrans" cxnId="{7BC08FB8-5D9C-4CE9-9FA7-BFA68963431D}">
      <dgm:prSet/>
      <dgm:spPr/>
      <dgm:t>
        <a:bodyPr/>
        <a:lstStyle/>
        <a:p>
          <a:endParaRPr lang="es-MX"/>
        </a:p>
      </dgm:t>
    </dgm:pt>
    <dgm:pt modelId="{ED3F3754-68E1-476B-9FA2-D74C00957EAA}" type="sibTrans" cxnId="{7BC08FB8-5D9C-4CE9-9FA7-BFA68963431D}">
      <dgm:prSet/>
      <dgm:spPr/>
      <dgm:t>
        <a:bodyPr/>
        <a:lstStyle/>
        <a:p>
          <a:endParaRPr lang="es-MX"/>
        </a:p>
      </dgm:t>
    </dgm:pt>
    <dgm:pt modelId="{D1CC5D89-735D-4A89-A7B1-693F7929C90F}">
      <dgm:prSet phldrT="[Text]"/>
      <dgm:spPr/>
      <dgm:t>
        <a:bodyPr/>
        <a:lstStyle/>
        <a:p>
          <a:pPr algn="just"/>
          <a:r>
            <a:rPr lang="es-MX" dirty="0"/>
            <a:t>Sólo tienen que ir seleccionando aquellas funcionalidades que consideren necesarias.</a:t>
          </a:r>
          <a:endParaRPr lang="es-GT" dirty="0"/>
        </a:p>
      </dgm:t>
    </dgm:pt>
    <dgm:pt modelId="{0FCFE50A-E552-4C01-8566-1D30968EB45D}" type="parTrans" cxnId="{7C072135-3DF2-432E-9E42-DCF91E4E5C5D}">
      <dgm:prSet/>
      <dgm:spPr/>
      <dgm:t>
        <a:bodyPr/>
        <a:lstStyle/>
        <a:p>
          <a:endParaRPr lang="es-MX"/>
        </a:p>
      </dgm:t>
    </dgm:pt>
    <dgm:pt modelId="{3A21CABB-98CE-4710-B755-D3327668605F}" type="sibTrans" cxnId="{7C072135-3DF2-432E-9E42-DCF91E4E5C5D}">
      <dgm:prSet/>
      <dgm:spPr/>
      <dgm:t>
        <a:bodyPr/>
        <a:lstStyle/>
        <a:p>
          <a:endParaRPr lang="es-MX"/>
        </a:p>
      </dgm:t>
    </dgm:pt>
    <dgm:pt modelId="{E9767641-2A2D-4361-B05F-346C086DDED0}">
      <dgm:prSet/>
      <dgm:spPr/>
      <dgm:t>
        <a:bodyPr/>
        <a:lstStyle/>
        <a:p>
          <a:endParaRPr lang="es-MX" dirty="0"/>
        </a:p>
      </dgm:t>
    </dgm:pt>
    <dgm:pt modelId="{3A4D4851-643C-42BD-A15F-5FF5A37E4C99}" type="parTrans" cxnId="{BF578887-F895-4296-85BE-90A271FDA334}">
      <dgm:prSet/>
      <dgm:spPr/>
      <dgm:t>
        <a:bodyPr/>
        <a:lstStyle/>
        <a:p>
          <a:endParaRPr lang="es-MX"/>
        </a:p>
      </dgm:t>
    </dgm:pt>
    <dgm:pt modelId="{E65BC264-182A-470A-93E1-628FBAEE0FE2}" type="sibTrans" cxnId="{BF578887-F895-4296-85BE-90A271FDA334}">
      <dgm:prSet/>
      <dgm:spPr/>
      <dgm:t>
        <a:bodyPr/>
        <a:lstStyle/>
        <a:p>
          <a:endParaRPr lang="es-MX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4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4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4">
        <dgm:presLayoutVars>
          <dgm:bulletEnabled val="1"/>
        </dgm:presLayoutVars>
      </dgm:prSet>
      <dgm:spPr/>
    </dgm:pt>
    <dgm:pt modelId="{01C3D4D3-23CA-4F92-9164-F00B6FA2D5B9}" type="pres">
      <dgm:prSet presAssocID="{9D1E68DF-345B-45AD-9DDF-ABD231A8DA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00972A-C25C-4242-B654-08112DB9F62C}" type="pres">
      <dgm:prSet presAssocID="{9D1E68DF-345B-45AD-9DDF-ABD231A8DA19}" presName="childText" presStyleLbl="revTx" presStyleIdx="2" presStyleCnt="4">
        <dgm:presLayoutVars>
          <dgm:bulletEnabled val="1"/>
        </dgm:presLayoutVars>
      </dgm:prSet>
      <dgm:spPr/>
    </dgm:pt>
    <dgm:pt modelId="{EA0E123D-9012-4A2F-B544-FC460BB4ED91}" type="pres">
      <dgm:prSet presAssocID="{D5D3BFAC-182D-435A-A13C-3A2267C8DB67}" presName="parentText" presStyleLbl="node1" presStyleIdx="3" presStyleCnt="4" custLinFactNeighborY="-2214">
        <dgm:presLayoutVars>
          <dgm:chMax val="0"/>
          <dgm:bulletEnabled val="1"/>
        </dgm:presLayoutVars>
      </dgm:prSet>
      <dgm:spPr/>
    </dgm:pt>
    <dgm:pt modelId="{A28228F1-024D-465F-9E5E-183A17B3B624}" type="pres">
      <dgm:prSet presAssocID="{D5D3BFAC-182D-435A-A13C-3A2267C8DB6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B782E02-525C-42D8-8839-74B78A7552D5}" srcId="{D5D3BFAC-182D-435A-A13C-3A2267C8DB67}" destId="{97AA9B14-1FA7-4882-85D1-6EA67BC03358}" srcOrd="0" destOrd="0" parTransId="{AF4A8F43-29FD-49F6-ABB5-E06DB62C959C}" sibTransId="{3AF6DCBA-3E24-4ABA-AEA1-2B4132F02332}"/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E6834D13-D723-4708-AE7E-348BB87E6585}" type="presOf" srcId="{9F226AAE-A821-4E5D-A232-0BB926725FB5}" destId="{F600972A-C25C-4242-B654-08112DB9F62C}" srcOrd="0" destOrd="0" presId="urn:microsoft.com/office/officeart/2005/8/layout/vList2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F7C4BB26-053F-4040-B1B0-410625C4062C}" type="presOf" srcId="{4368F6E8-22A1-4410-BC4B-76209D8E8B3B}" destId="{DDABDCC4-C84F-4B6F-B4B2-16990FB6A537}" srcOrd="0" destOrd="0" presId="urn:microsoft.com/office/officeart/2005/8/layout/vList2"/>
    <dgm:cxn modelId="{F1693B34-13D1-475D-BD4A-99FECF2E05E8}" type="presOf" srcId="{296E9DA8-AADA-44C5-A475-85977F403788}" destId="{41C02A0F-E262-4B61-A838-0DF340D594DA}" srcOrd="0" destOrd="1" presId="urn:microsoft.com/office/officeart/2005/8/layout/vList2"/>
    <dgm:cxn modelId="{7C072135-3DF2-432E-9E42-DCF91E4E5C5D}" srcId="{9D1E68DF-345B-45AD-9DDF-ABD231A8DA19}" destId="{D1CC5D89-735D-4A89-A7B1-693F7929C90F}" srcOrd="1" destOrd="0" parTransId="{0FCFE50A-E552-4C01-8566-1D30968EB45D}" sibTransId="{3A21CABB-98CE-4710-B755-D3327668605F}"/>
    <dgm:cxn modelId="{991DB835-D9E0-4A8F-9C7D-0C99FD894726}" srcId="{9D1E68DF-345B-45AD-9DDF-ABD231A8DA19}" destId="{9F226AAE-A821-4E5D-A232-0BB926725FB5}" srcOrd="0" destOrd="0" parTransId="{2B2FEDC4-0D05-451E-9987-03A3D8CB7358}" sibTransId="{3DFF1029-CB48-4008-B61B-FEDDA1F3C403}"/>
    <dgm:cxn modelId="{B8161568-D450-4DDE-A8CE-2067C68BFE08}" type="presOf" srcId="{67A37CE1-3B65-4896-9146-639F0D800359}" destId="{839D4140-3DEB-4C13-A88B-EF98D76BBB91}" srcOrd="0" destOrd="0" presId="urn:microsoft.com/office/officeart/2005/8/layout/vList2"/>
    <dgm:cxn modelId="{6B2E5470-4C7C-4E29-9D4B-D55C513F2350}" srcId="{81446DF2-E7B4-40E2-9D6B-DECAE2E5C12C}" destId="{D5D3BFAC-182D-435A-A13C-3A2267C8DB67}" srcOrd="3" destOrd="0" parTransId="{E17153FE-AB69-47F6-B1D3-CD7992BA3356}" sibTransId="{C4FC558A-E8FB-49D2-B2E5-C1D91F34E07A}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DAF80E5A-B541-4072-937F-220477C5E447}" type="presOf" srcId="{DD167A89-C8F4-4297-8F5B-699C937B2FB3}" destId="{2F899402-EB4E-41E7-8175-D12DB4E528CE}" srcOrd="0" destOrd="0" presId="urn:microsoft.com/office/officeart/2005/8/layout/vList2"/>
    <dgm:cxn modelId="{BF578887-F895-4296-85BE-90A271FDA334}" srcId="{D5D3BFAC-182D-435A-A13C-3A2267C8DB67}" destId="{E9767641-2A2D-4361-B05F-346C086DDED0}" srcOrd="1" destOrd="0" parTransId="{3A4D4851-643C-42BD-A15F-5FF5A37E4C99}" sibTransId="{E65BC264-182A-470A-93E1-628FBAEE0FE2}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F74EB29C-798A-481E-BFB8-CABA6F07C5E6}" srcId="{67A37CE1-3B65-4896-9146-639F0D800359}" destId="{296E9DA8-AADA-44C5-A475-85977F403788}" srcOrd="1" destOrd="0" parTransId="{078203B8-8DB8-472A-86BF-E4E482D9B38D}" sibTransId="{71F85639-8811-4654-93A3-E93D62C4C99E}"/>
    <dgm:cxn modelId="{660E8EA0-1691-41BB-9747-A782F7656A5E}" srcId="{81446DF2-E7B4-40E2-9D6B-DECAE2E5C12C}" destId="{9D1E68DF-345B-45AD-9DDF-ABD231A8DA19}" srcOrd="2" destOrd="0" parTransId="{5AA73203-5CDF-43EF-9397-98ED46514D7F}" sibTransId="{C5C19370-4DDB-4D83-8EDF-749668BE2752}"/>
    <dgm:cxn modelId="{D3C927A1-400B-4CDA-A709-5CCCF269788D}" type="presOf" srcId="{D5D3BFAC-182D-435A-A13C-3A2267C8DB67}" destId="{EA0E123D-9012-4A2F-B544-FC460BB4ED91}" srcOrd="0" destOrd="0" presId="urn:microsoft.com/office/officeart/2005/8/layout/vList2"/>
    <dgm:cxn modelId="{25A805A9-E28B-4843-A87E-67120AEFE9EF}" type="presOf" srcId="{81446DF2-E7B4-40E2-9D6B-DECAE2E5C12C}" destId="{F6DABC0A-777B-477D-BD2F-0511632966C3}" srcOrd="0" destOrd="0" presId="urn:microsoft.com/office/officeart/2005/8/layout/vList2"/>
    <dgm:cxn modelId="{7FEE2AAF-4CBE-48BB-8714-2F618630CE7D}" type="presOf" srcId="{9D5B0502-8375-4D31-B1BB-DA628AD4AFD6}" destId="{41C02A0F-E262-4B61-A838-0DF340D594DA}" srcOrd="0" destOrd="2" presId="urn:microsoft.com/office/officeart/2005/8/layout/vList2"/>
    <dgm:cxn modelId="{7BC08FB8-5D9C-4CE9-9FA7-BFA68963431D}" srcId="{67A37CE1-3B65-4896-9146-639F0D800359}" destId="{9D5B0502-8375-4D31-B1BB-DA628AD4AFD6}" srcOrd="2" destOrd="0" parTransId="{5073EA08-8FD2-4D92-A57A-999EC00B05DD}" sibTransId="{ED3F3754-68E1-476B-9FA2-D74C00957EAA}"/>
    <dgm:cxn modelId="{6A693DCA-DF41-4D83-A648-80B93F9E0555}" type="presOf" srcId="{E9767641-2A2D-4361-B05F-346C086DDED0}" destId="{A28228F1-024D-465F-9E5E-183A17B3B624}" srcOrd="0" destOrd="1" presId="urn:microsoft.com/office/officeart/2005/8/layout/vList2"/>
    <dgm:cxn modelId="{3E4071CB-F063-430B-919C-4A0C25F0A6F9}" type="presOf" srcId="{97AA9B14-1FA7-4882-85D1-6EA67BC03358}" destId="{A28228F1-024D-465F-9E5E-183A17B3B624}" srcOrd="0" destOrd="0" presId="urn:microsoft.com/office/officeart/2005/8/layout/vList2"/>
    <dgm:cxn modelId="{69A2F3CF-81B0-4F96-A666-E15B86DB4211}" type="presOf" srcId="{9D1E68DF-345B-45AD-9DDF-ABD231A8DA19}" destId="{01C3D4D3-23CA-4F92-9164-F00B6FA2D5B9}" srcOrd="0" destOrd="0" presId="urn:microsoft.com/office/officeart/2005/8/layout/vList2"/>
    <dgm:cxn modelId="{F9AE5CF5-5A1C-4999-86B8-88F9EBA1A740}" type="presOf" srcId="{00437AC3-AAF9-4F42-8CB1-3E128056D726}" destId="{41C02A0F-E262-4B61-A838-0DF340D594DA}" srcOrd="0" destOrd="0" presId="urn:microsoft.com/office/officeart/2005/8/layout/vList2"/>
    <dgm:cxn modelId="{01D3ECFA-E573-4F27-8365-50224945DA7B}" type="presOf" srcId="{D1CC5D89-735D-4A89-A7B1-693F7929C90F}" destId="{F600972A-C25C-4242-B654-08112DB9F62C}" srcOrd="0" destOrd="1" presId="urn:microsoft.com/office/officeart/2005/8/layout/vList2"/>
    <dgm:cxn modelId="{C85F87EC-35EA-4FC7-9D8A-B515AD7E72A0}" type="presParOf" srcId="{F6DABC0A-777B-477D-BD2F-0511632966C3}" destId="{839D4140-3DEB-4C13-A88B-EF98D76BBB91}" srcOrd="0" destOrd="0" presId="urn:microsoft.com/office/officeart/2005/8/layout/vList2"/>
    <dgm:cxn modelId="{58237DBD-4293-4934-A745-D6BF99EB9731}" type="presParOf" srcId="{F6DABC0A-777B-477D-BD2F-0511632966C3}" destId="{41C02A0F-E262-4B61-A838-0DF340D594DA}" srcOrd="1" destOrd="0" presId="urn:microsoft.com/office/officeart/2005/8/layout/vList2"/>
    <dgm:cxn modelId="{411D8C92-2D9C-4C5A-B5DC-2626999EB911}" type="presParOf" srcId="{F6DABC0A-777B-477D-BD2F-0511632966C3}" destId="{2F899402-EB4E-41E7-8175-D12DB4E528CE}" srcOrd="2" destOrd="0" presId="urn:microsoft.com/office/officeart/2005/8/layout/vList2"/>
    <dgm:cxn modelId="{0FA7D262-F562-464F-BEBC-88EC07DEAB15}" type="presParOf" srcId="{F6DABC0A-777B-477D-BD2F-0511632966C3}" destId="{DDABDCC4-C84F-4B6F-B4B2-16990FB6A537}" srcOrd="3" destOrd="0" presId="urn:microsoft.com/office/officeart/2005/8/layout/vList2"/>
    <dgm:cxn modelId="{23AFAE6E-7329-477C-BE66-BC572DA49F0A}" type="presParOf" srcId="{F6DABC0A-777B-477D-BD2F-0511632966C3}" destId="{01C3D4D3-23CA-4F92-9164-F00B6FA2D5B9}" srcOrd="4" destOrd="0" presId="urn:microsoft.com/office/officeart/2005/8/layout/vList2"/>
    <dgm:cxn modelId="{6DF2F014-849E-4D88-81ED-59BFFC2F6F2A}" type="presParOf" srcId="{F6DABC0A-777B-477D-BD2F-0511632966C3}" destId="{F600972A-C25C-4242-B654-08112DB9F62C}" srcOrd="5" destOrd="0" presId="urn:microsoft.com/office/officeart/2005/8/layout/vList2"/>
    <dgm:cxn modelId="{E4234BD9-75AE-4080-B70C-1AF29DBE2D12}" type="presParOf" srcId="{F6DABC0A-777B-477D-BD2F-0511632966C3}" destId="{EA0E123D-9012-4A2F-B544-FC460BB4ED91}" srcOrd="6" destOrd="0" presId="urn:microsoft.com/office/officeart/2005/8/layout/vList2"/>
    <dgm:cxn modelId="{8E78291F-FD6B-4452-A0D6-2D61603920EF}" type="presParOf" srcId="{F6DABC0A-777B-477D-BD2F-0511632966C3}" destId="{A28228F1-024D-465F-9E5E-183A17B3B62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00FF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Permite la colaboración entre equipos situados en varios lugares distintos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Lo único que se necesita es una conexión a internet y un navegador web, los desarrolladores pueden estar dispersos por varios lugares distintos y aún así colaborar juntos en el desarrollo de la misma aplicación.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BAFF2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Se ofrecen diversos mecanismos de seguridad, que incluyen la protección de los datos y la realización y recuperación de copias de seguridad.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2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2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37D87837-6BBE-4CEA-B031-577457E738A0}" type="presOf" srcId="{DD167A89-C8F4-4297-8F5B-699C937B2FB3}" destId="{2F899402-EB4E-41E7-8175-D12DB4E528CE}" srcOrd="0" destOrd="0" presId="urn:microsoft.com/office/officeart/2005/8/layout/vList2"/>
    <dgm:cxn modelId="{E402DE3B-4173-4773-B5D0-376DF7A80AC7}" type="presOf" srcId="{67A37CE1-3B65-4896-9146-639F0D800359}" destId="{839D4140-3DEB-4C13-A88B-EF98D76BBB91}" srcOrd="0" destOrd="0" presId="urn:microsoft.com/office/officeart/2005/8/layout/vList2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343C2899-1A04-4042-A4CF-AA57D47E04FD}" type="presOf" srcId="{81446DF2-E7B4-40E2-9D6B-DECAE2E5C12C}" destId="{F6DABC0A-777B-477D-BD2F-0511632966C3}" srcOrd="0" destOrd="0" presId="urn:microsoft.com/office/officeart/2005/8/layout/vList2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2EF92CF4-1ACD-44B3-8081-A619CA91DAD4}" type="presOf" srcId="{4368F6E8-22A1-4410-BC4B-76209D8E8B3B}" destId="{DDABDCC4-C84F-4B6F-B4B2-16990FB6A537}" srcOrd="0" destOrd="0" presId="urn:microsoft.com/office/officeart/2005/8/layout/vList2"/>
    <dgm:cxn modelId="{FCAE61FC-51EA-48F0-916C-302B86605FF4}" type="presOf" srcId="{00437AC3-AAF9-4F42-8CB1-3E128056D726}" destId="{41C02A0F-E262-4B61-A838-0DF340D594DA}" srcOrd="0" destOrd="0" presId="urn:microsoft.com/office/officeart/2005/8/layout/vList2"/>
    <dgm:cxn modelId="{C61DE78A-87C0-4515-B8C0-BCAE1877281A}" type="presParOf" srcId="{F6DABC0A-777B-477D-BD2F-0511632966C3}" destId="{839D4140-3DEB-4C13-A88B-EF98D76BBB91}" srcOrd="0" destOrd="0" presId="urn:microsoft.com/office/officeart/2005/8/layout/vList2"/>
    <dgm:cxn modelId="{CB022A3D-79F1-48C3-A123-0E33284C1FCC}" type="presParOf" srcId="{F6DABC0A-777B-477D-BD2F-0511632966C3}" destId="{41C02A0F-E262-4B61-A838-0DF340D594DA}" srcOrd="1" destOrd="0" presId="urn:microsoft.com/office/officeart/2005/8/layout/vList2"/>
    <dgm:cxn modelId="{1D2C5213-E6AD-42F0-8236-1D119B0A9E40}" type="presParOf" srcId="{F6DABC0A-777B-477D-BD2F-0511632966C3}" destId="{2F899402-EB4E-41E7-8175-D12DB4E528CE}" srcOrd="2" destOrd="0" presId="urn:microsoft.com/office/officeart/2005/8/layout/vList2"/>
    <dgm:cxn modelId="{335B6EAF-84BB-4221-A03B-FD398FAF131D}" type="presParOf" srcId="{F6DABC0A-777B-477D-BD2F-0511632966C3}" destId="{DDABDCC4-C84F-4B6F-B4B2-16990FB6A53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EFF8C73-9FD6-479A-985D-79D8A7BA6C00}" type="doc">
      <dgm:prSet loTypeId="urn:microsoft.com/office/officeart/2008/layout/CircleAccentTimeline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3C6B32D-AF9E-4781-99F4-F115EA0A4FB7}">
      <dgm:prSet phldrT="[Texto]"/>
      <dgm:spPr/>
      <dgm:t>
        <a:bodyPr/>
        <a:lstStyle/>
        <a:p>
          <a:r>
            <a:rPr lang="es-MX" dirty="0"/>
            <a:t>Sistema Operativo</a:t>
          </a:r>
        </a:p>
      </dgm:t>
    </dgm:pt>
    <dgm:pt modelId="{2CE43138-E4BA-4ADA-9562-5559C167A32D}" type="parTrans" cxnId="{D04C92D9-0CDD-492A-97B7-01D297CFBA5E}">
      <dgm:prSet/>
      <dgm:spPr/>
      <dgm:t>
        <a:bodyPr/>
        <a:lstStyle/>
        <a:p>
          <a:endParaRPr lang="es-MX"/>
        </a:p>
      </dgm:t>
    </dgm:pt>
    <dgm:pt modelId="{09A95F08-B5A3-48FA-B0F3-F0B71791B44C}" type="sibTrans" cxnId="{D04C92D9-0CDD-492A-97B7-01D297CFBA5E}">
      <dgm:prSet/>
      <dgm:spPr/>
      <dgm:t>
        <a:bodyPr/>
        <a:lstStyle/>
        <a:p>
          <a:endParaRPr lang="es-MX"/>
        </a:p>
      </dgm:t>
    </dgm:pt>
    <dgm:pt modelId="{D4AA8935-DE40-45B2-9996-34372CE0FCC9}">
      <dgm:prSet phldrT="[Texto]"/>
      <dgm:spPr/>
      <dgm:t>
        <a:bodyPr/>
        <a:lstStyle/>
        <a:p>
          <a:r>
            <a:rPr lang="es-MX" dirty="0"/>
            <a:t>Entorno de scripting de servidor</a:t>
          </a:r>
        </a:p>
      </dgm:t>
    </dgm:pt>
    <dgm:pt modelId="{2F90E526-43F1-4ABB-8277-5ABB9CEA609E}" type="parTrans" cxnId="{6103DDC9-6C2A-4EA6-9DAF-A52F31121E37}">
      <dgm:prSet/>
      <dgm:spPr/>
      <dgm:t>
        <a:bodyPr/>
        <a:lstStyle/>
        <a:p>
          <a:endParaRPr lang="es-MX"/>
        </a:p>
      </dgm:t>
    </dgm:pt>
    <dgm:pt modelId="{6DAD3104-15AF-466B-97B8-89F8B9E824D1}" type="sibTrans" cxnId="{6103DDC9-6C2A-4EA6-9DAF-A52F31121E37}">
      <dgm:prSet/>
      <dgm:spPr/>
      <dgm:t>
        <a:bodyPr/>
        <a:lstStyle/>
        <a:p>
          <a:endParaRPr lang="es-MX"/>
        </a:p>
      </dgm:t>
    </dgm:pt>
    <dgm:pt modelId="{BE708779-EF94-44BF-BA8D-7B2CAF63AEF7}">
      <dgm:prSet phldrT="[Texto]"/>
      <dgm:spPr/>
      <dgm:t>
        <a:bodyPr/>
        <a:lstStyle/>
        <a:p>
          <a:r>
            <a:rPr lang="es-MX" dirty="0"/>
            <a:t>SGBD</a:t>
          </a:r>
        </a:p>
      </dgm:t>
    </dgm:pt>
    <dgm:pt modelId="{AE52459F-D05D-4890-8442-5A4ABFCD3C80}" type="parTrans" cxnId="{DD36D60A-04EB-4314-8856-342A4F8E0B0B}">
      <dgm:prSet/>
      <dgm:spPr/>
      <dgm:t>
        <a:bodyPr/>
        <a:lstStyle/>
        <a:p>
          <a:endParaRPr lang="es-MX"/>
        </a:p>
      </dgm:t>
    </dgm:pt>
    <dgm:pt modelId="{14059CCB-183F-4E60-9F17-CC18EF10FD80}" type="sibTrans" cxnId="{DD36D60A-04EB-4314-8856-342A4F8E0B0B}">
      <dgm:prSet/>
      <dgm:spPr/>
      <dgm:t>
        <a:bodyPr/>
        <a:lstStyle/>
        <a:p>
          <a:endParaRPr lang="es-MX"/>
        </a:p>
      </dgm:t>
    </dgm:pt>
    <dgm:pt modelId="{12739B0A-CF1C-484A-94E7-C87F85DF70F3}">
      <dgm:prSet phldrT="[Texto]"/>
      <dgm:spPr/>
      <dgm:t>
        <a:bodyPr/>
        <a:lstStyle/>
        <a:p>
          <a:r>
            <a:rPr lang="es-MX" dirty="0"/>
            <a:t>Software de servidor</a:t>
          </a:r>
        </a:p>
      </dgm:t>
    </dgm:pt>
    <dgm:pt modelId="{6A94D279-8722-4A50-A8A9-B717C8C7E949}" type="parTrans" cxnId="{F58E588A-8907-4A86-85A8-082C1976CD20}">
      <dgm:prSet/>
      <dgm:spPr/>
      <dgm:t>
        <a:bodyPr/>
        <a:lstStyle/>
        <a:p>
          <a:endParaRPr lang="es-MX"/>
        </a:p>
      </dgm:t>
    </dgm:pt>
    <dgm:pt modelId="{3099DEB1-D25D-4FEE-9B29-16E30A12FD73}" type="sibTrans" cxnId="{F58E588A-8907-4A86-85A8-082C1976CD20}">
      <dgm:prSet/>
      <dgm:spPr/>
      <dgm:t>
        <a:bodyPr/>
        <a:lstStyle/>
        <a:p>
          <a:endParaRPr lang="es-MX"/>
        </a:p>
      </dgm:t>
    </dgm:pt>
    <dgm:pt modelId="{718F8B26-98D8-4703-8DD5-5569C986C7C0}">
      <dgm:prSet phldrT="[Texto]"/>
      <dgm:spPr/>
      <dgm:t>
        <a:bodyPr/>
        <a:lstStyle/>
        <a:p>
          <a:r>
            <a:rPr lang="es-MX" dirty="0"/>
            <a:t>Soporte técnico</a:t>
          </a:r>
        </a:p>
      </dgm:t>
    </dgm:pt>
    <dgm:pt modelId="{5C77A4EA-78A3-4866-9944-5CD77F88E6D3}" type="parTrans" cxnId="{AE0ED693-FD70-4594-B03B-6C9C009443C4}">
      <dgm:prSet/>
      <dgm:spPr/>
      <dgm:t>
        <a:bodyPr/>
        <a:lstStyle/>
        <a:p>
          <a:endParaRPr lang="es-MX"/>
        </a:p>
      </dgm:t>
    </dgm:pt>
    <dgm:pt modelId="{ACEB4065-6EED-425E-AF27-AB6D99B3985B}" type="sibTrans" cxnId="{AE0ED693-FD70-4594-B03B-6C9C009443C4}">
      <dgm:prSet/>
      <dgm:spPr/>
      <dgm:t>
        <a:bodyPr/>
        <a:lstStyle/>
        <a:p>
          <a:endParaRPr lang="es-MX"/>
        </a:p>
      </dgm:t>
    </dgm:pt>
    <dgm:pt modelId="{E12F4B70-F544-4F1D-B3E8-3689A7F55465}">
      <dgm:prSet phldrT="[Texto]"/>
      <dgm:spPr/>
      <dgm:t>
        <a:bodyPr/>
        <a:lstStyle/>
        <a:p>
          <a:r>
            <a:rPr lang="es-MX" dirty="0"/>
            <a:t>Almacenamiento</a:t>
          </a:r>
        </a:p>
      </dgm:t>
    </dgm:pt>
    <dgm:pt modelId="{13C0BCA8-562E-45E2-B257-C7729CFC372C}" type="parTrans" cxnId="{D194EE78-08F5-4FB4-8567-7939B0D0F9F7}">
      <dgm:prSet/>
      <dgm:spPr/>
      <dgm:t>
        <a:bodyPr/>
        <a:lstStyle/>
        <a:p>
          <a:endParaRPr lang="es-MX"/>
        </a:p>
      </dgm:t>
    </dgm:pt>
    <dgm:pt modelId="{382B5907-BBBE-40CF-A0EF-712546C51118}" type="sibTrans" cxnId="{D194EE78-08F5-4FB4-8567-7939B0D0F9F7}">
      <dgm:prSet/>
      <dgm:spPr/>
      <dgm:t>
        <a:bodyPr/>
        <a:lstStyle/>
        <a:p>
          <a:endParaRPr lang="es-MX"/>
        </a:p>
      </dgm:t>
    </dgm:pt>
    <dgm:pt modelId="{C2774229-D914-4F1A-94B4-1FFF9B98D2E6}">
      <dgm:prSet phldrT="[Texto]"/>
      <dgm:spPr/>
      <dgm:t>
        <a:bodyPr/>
        <a:lstStyle/>
        <a:p>
          <a:r>
            <a:rPr lang="es-MX" dirty="0"/>
            <a:t>Acceso a la red</a:t>
          </a:r>
        </a:p>
      </dgm:t>
    </dgm:pt>
    <dgm:pt modelId="{AB297DF7-BCEA-4E40-AB9F-22D4B1A7880C}" type="parTrans" cxnId="{EE831A13-2628-4246-B755-6BB0E3AE0DD3}">
      <dgm:prSet/>
      <dgm:spPr/>
      <dgm:t>
        <a:bodyPr/>
        <a:lstStyle/>
        <a:p>
          <a:endParaRPr lang="es-MX"/>
        </a:p>
      </dgm:t>
    </dgm:pt>
    <dgm:pt modelId="{C7B22883-C310-4EA4-8B44-5FC2772804D2}" type="sibTrans" cxnId="{EE831A13-2628-4246-B755-6BB0E3AE0DD3}">
      <dgm:prSet/>
      <dgm:spPr/>
      <dgm:t>
        <a:bodyPr/>
        <a:lstStyle/>
        <a:p>
          <a:endParaRPr lang="es-MX"/>
        </a:p>
      </dgm:t>
    </dgm:pt>
    <dgm:pt modelId="{E1921E26-76F7-4442-8BB9-EAF9C5652474}">
      <dgm:prSet phldrT="[Texto]"/>
      <dgm:spPr/>
      <dgm:t>
        <a:bodyPr/>
        <a:lstStyle/>
        <a:p>
          <a:r>
            <a:rPr lang="es-MX" dirty="0"/>
            <a:t>Herramientas de diseño y desarrollo</a:t>
          </a:r>
        </a:p>
      </dgm:t>
    </dgm:pt>
    <dgm:pt modelId="{AAD18F53-12D0-4B30-B4FA-A78463384EE5}" type="parTrans" cxnId="{EF8CC5C2-6FB3-4185-8CF7-39518351677B}">
      <dgm:prSet/>
      <dgm:spPr/>
      <dgm:t>
        <a:bodyPr/>
        <a:lstStyle/>
        <a:p>
          <a:endParaRPr lang="es-MX"/>
        </a:p>
      </dgm:t>
    </dgm:pt>
    <dgm:pt modelId="{E2C72CFE-0717-4444-9C0F-CB1BE6CDC323}" type="sibTrans" cxnId="{EF8CC5C2-6FB3-4185-8CF7-39518351677B}">
      <dgm:prSet/>
      <dgm:spPr/>
      <dgm:t>
        <a:bodyPr/>
        <a:lstStyle/>
        <a:p>
          <a:endParaRPr lang="es-MX"/>
        </a:p>
      </dgm:t>
    </dgm:pt>
    <dgm:pt modelId="{5A9913A9-964F-40D1-9007-8F8808CBE1DC}">
      <dgm:prSet phldrT="[Texto]"/>
      <dgm:spPr/>
      <dgm:t>
        <a:bodyPr/>
        <a:lstStyle/>
        <a:p>
          <a:r>
            <a:rPr lang="es-MX" dirty="0" err="1"/>
            <a:t>Hosting</a:t>
          </a:r>
          <a:endParaRPr lang="es-MX" dirty="0"/>
        </a:p>
      </dgm:t>
    </dgm:pt>
    <dgm:pt modelId="{4E1346C4-B226-468C-9A58-C925CC6F1AE7}" type="parTrans" cxnId="{FC3E5056-BB40-4FA1-B977-FE7E516CF013}">
      <dgm:prSet/>
      <dgm:spPr/>
      <dgm:t>
        <a:bodyPr/>
        <a:lstStyle/>
        <a:p>
          <a:endParaRPr lang="es-MX"/>
        </a:p>
      </dgm:t>
    </dgm:pt>
    <dgm:pt modelId="{BE167C61-C3C2-48AD-A9F6-AE77A53DEB4C}" type="sibTrans" cxnId="{FC3E5056-BB40-4FA1-B977-FE7E516CF013}">
      <dgm:prSet/>
      <dgm:spPr/>
      <dgm:t>
        <a:bodyPr/>
        <a:lstStyle/>
        <a:p>
          <a:endParaRPr lang="es-MX"/>
        </a:p>
      </dgm:t>
    </dgm:pt>
    <dgm:pt modelId="{23246837-3893-4915-A6CA-E07F07495872}" type="pres">
      <dgm:prSet presAssocID="{7EFF8C73-9FD6-479A-985D-79D8A7BA6C00}" presName="Name0" presStyleCnt="0">
        <dgm:presLayoutVars>
          <dgm:dir/>
        </dgm:presLayoutVars>
      </dgm:prSet>
      <dgm:spPr/>
    </dgm:pt>
    <dgm:pt modelId="{9EB916DC-9BCA-4C03-9A58-EA8E2D8E0499}" type="pres">
      <dgm:prSet presAssocID="{E3C6B32D-AF9E-4781-99F4-F115EA0A4FB7}" presName="parComposite" presStyleCnt="0"/>
      <dgm:spPr/>
    </dgm:pt>
    <dgm:pt modelId="{64ECE819-051B-4F94-A22C-BBE310DB5B99}" type="pres">
      <dgm:prSet presAssocID="{E3C6B32D-AF9E-4781-99F4-F115EA0A4FB7}" presName="parBigCircle" presStyleLbl="node0" presStyleIdx="0" presStyleCnt="3"/>
      <dgm:spPr>
        <a:solidFill>
          <a:srgbClr val="FF3300"/>
        </a:solidFill>
      </dgm:spPr>
    </dgm:pt>
    <dgm:pt modelId="{F14C4200-C247-49FB-B761-A1EBE24DD5FA}" type="pres">
      <dgm:prSet presAssocID="{E3C6B32D-AF9E-4781-99F4-F115EA0A4FB7}" presName="parTx" presStyleLbl="revTx" presStyleIdx="0" presStyleCnt="15"/>
      <dgm:spPr/>
    </dgm:pt>
    <dgm:pt modelId="{F6BDA0F9-E75A-48DA-9D04-DBA7E35A03B2}" type="pres">
      <dgm:prSet presAssocID="{E3C6B32D-AF9E-4781-99F4-F115EA0A4FB7}" presName="bSpace" presStyleCnt="0"/>
      <dgm:spPr/>
    </dgm:pt>
    <dgm:pt modelId="{6D7261B7-2E0B-428C-85B1-037C730B72BB}" type="pres">
      <dgm:prSet presAssocID="{E3C6B32D-AF9E-4781-99F4-F115EA0A4FB7}" presName="parBackupNorm" presStyleCnt="0"/>
      <dgm:spPr/>
    </dgm:pt>
    <dgm:pt modelId="{007FE04A-D340-4460-85EA-DC8444145018}" type="pres">
      <dgm:prSet presAssocID="{09A95F08-B5A3-48FA-B0F3-F0B71791B44C}" presName="parSpace" presStyleCnt="0"/>
      <dgm:spPr/>
    </dgm:pt>
    <dgm:pt modelId="{9265D825-DACC-4520-B7F2-9EEB68A2BC72}" type="pres">
      <dgm:prSet presAssocID="{D4AA8935-DE40-45B2-9996-34372CE0FCC9}" presName="desBackupLeftNorm" presStyleCnt="0"/>
      <dgm:spPr/>
    </dgm:pt>
    <dgm:pt modelId="{8E8F3D54-105E-4BEC-A3E6-ECE1C7AFACD0}" type="pres">
      <dgm:prSet presAssocID="{D4AA8935-DE40-45B2-9996-34372CE0FCC9}" presName="desComposite" presStyleCnt="0"/>
      <dgm:spPr/>
    </dgm:pt>
    <dgm:pt modelId="{117DDE5A-0E00-4288-B691-A55B215412A0}" type="pres">
      <dgm:prSet presAssocID="{D4AA8935-DE40-45B2-9996-34372CE0FCC9}" presName="desCircle" presStyleLbl="node1" presStyleIdx="0" presStyleCnt="6"/>
      <dgm:spPr>
        <a:solidFill>
          <a:srgbClr val="FF6600"/>
        </a:solidFill>
      </dgm:spPr>
    </dgm:pt>
    <dgm:pt modelId="{FDD4EDDE-C72B-469E-A77C-FA5449EAB3D0}" type="pres">
      <dgm:prSet presAssocID="{D4AA8935-DE40-45B2-9996-34372CE0FCC9}" presName="chTx" presStyleLbl="revTx" presStyleIdx="1" presStyleCnt="15"/>
      <dgm:spPr/>
    </dgm:pt>
    <dgm:pt modelId="{CD7CF6DD-99A0-454B-B3C3-B65FE005A776}" type="pres">
      <dgm:prSet presAssocID="{D4AA8935-DE40-45B2-9996-34372CE0FCC9}" presName="desTx" presStyleLbl="revTx" presStyleIdx="2" presStyleCnt="15">
        <dgm:presLayoutVars>
          <dgm:bulletEnabled val="1"/>
        </dgm:presLayoutVars>
      </dgm:prSet>
      <dgm:spPr/>
    </dgm:pt>
    <dgm:pt modelId="{9F5B940E-0E91-41D7-B195-D7F6F9C0A03A}" type="pres">
      <dgm:prSet presAssocID="{D4AA8935-DE40-45B2-9996-34372CE0FCC9}" presName="desBackupRightNorm" presStyleCnt="0"/>
      <dgm:spPr/>
    </dgm:pt>
    <dgm:pt modelId="{418E34AC-16DE-423C-839D-C727C143F74D}" type="pres">
      <dgm:prSet presAssocID="{6DAD3104-15AF-466B-97B8-89F8B9E824D1}" presName="desSpace" presStyleCnt="0"/>
      <dgm:spPr/>
    </dgm:pt>
    <dgm:pt modelId="{B036ED18-A8E3-4447-A7C9-2312D0933110}" type="pres">
      <dgm:prSet presAssocID="{BE708779-EF94-44BF-BA8D-7B2CAF63AEF7}" presName="desBackupLeftNorm" presStyleCnt="0"/>
      <dgm:spPr/>
    </dgm:pt>
    <dgm:pt modelId="{DDD2AA23-0C9A-4CB3-8D6C-1A7853C9B226}" type="pres">
      <dgm:prSet presAssocID="{BE708779-EF94-44BF-BA8D-7B2CAF63AEF7}" presName="desComposite" presStyleCnt="0"/>
      <dgm:spPr/>
    </dgm:pt>
    <dgm:pt modelId="{FAEABF4D-957B-4E8A-9FA4-3C457F4A630A}" type="pres">
      <dgm:prSet presAssocID="{BE708779-EF94-44BF-BA8D-7B2CAF63AEF7}" presName="desCircle" presStyleLbl="node1" presStyleIdx="1" presStyleCnt="6"/>
      <dgm:spPr>
        <a:solidFill>
          <a:srgbClr val="FF9933"/>
        </a:solidFill>
      </dgm:spPr>
    </dgm:pt>
    <dgm:pt modelId="{09A309BB-B45F-4486-9FD2-031CAA0B6C84}" type="pres">
      <dgm:prSet presAssocID="{BE708779-EF94-44BF-BA8D-7B2CAF63AEF7}" presName="chTx" presStyleLbl="revTx" presStyleIdx="3" presStyleCnt="15"/>
      <dgm:spPr/>
    </dgm:pt>
    <dgm:pt modelId="{2DF5A8BB-03DB-4521-8532-A21B2AF4D82C}" type="pres">
      <dgm:prSet presAssocID="{BE708779-EF94-44BF-BA8D-7B2CAF63AEF7}" presName="desTx" presStyleLbl="revTx" presStyleIdx="4" presStyleCnt="15">
        <dgm:presLayoutVars>
          <dgm:bulletEnabled val="1"/>
        </dgm:presLayoutVars>
      </dgm:prSet>
      <dgm:spPr/>
    </dgm:pt>
    <dgm:pt modelId="{98EC1AFB-2B6E-4962-B141-32E08E8C9E39}" type="pres">
      <dgm:prSet presAssocID="{BE708779-EF94-44BF-BA8D-7B2CAF63AEF7}" presName="desBackupRightNorm" presStyleCnt="0"/>
      <dgm:spPr/>
    </dgm:pt>
    <dgm:pt modelId="{48CCFE14-A377-4B6A-90C3-957E8F96D653}" type="pres">
      <dgm:prSet presAssocID="{14059CCB-183F-4E60-9F17-CC18EF10FD80}" presName="desSpace" presStyleCnt="0"/>
      <dgm:spPr/>
    </dgm:pt>
    <dgm:pt modelId="{38DEF144-13D1-4545-B329-347F6872D38E}" type="pres">
      <dgm:prSet presAssocID="{12739B0A-CF1C-484A-94E7-C87F85DF70F3}" presName="parComposite" presStyleCnt="0"/>
      <dgm:spPr/>
    </dgm:pt>
    <dgm:pt modelId="{A0A60658-213A-40F2-AB71-9804B7C61294}" type="pres">
      <dgm:prSet presAssocID="{12739B0A-CF1C-484A-94E7-C87F85DF70F3}" presName="parBigCircle" presStyleLbl="node0" presStyleIdx="1" presStyleCnt="3"/>
      <dgm:spPr>
        <a:solidFill>
          <a:srgbClr val="FFCC00"/>
        </a:solidFill>
      </dgm:spPr>
    </dgm:pt>
    <dgm:pt modelId="{CA090DCE-1C53-4410-B3CE-61C90A9DF083}" type="pres">
      <dgm:prSet presAssocID="{12739B0A-CF1C-484A-94E7-C87F85DF70F3}" presName="parTx" presStyleLbl="revTx" presStyleIdx="5" presStyleCnt="15"/>
      <dgm:spPr/>
    </dgm:pt>
    <dgm:pt modelId="{D863DA0D-934F-4ACD-AFFD-EDD1022CD3CB}" type="pres">
      <dgm:prSet presAssocID="{12739B0A-CF1C-484A-94E7-C87F85DF70F3}" presName="bSpace" presStyleCnt="0"/>
      <dgm:spPr/>
    </dgm:pt>
    <dgm:pt modelId="{17D2D7EC-B946-49C1-8017-6A3472759001}" type="pres">
      <dgm:prSet presAssocID="{12739B0A-CF1C-484A-94E7-C87F85DF70F3}" presName="parBackupNorm" presStyleCnt="0"/>
      <dgm:spPr/>
    </dgm:pt>
    <dgm:pt modelId="{9193868D-A0C8-4820-901B-B72AEDA15F6D}" type="pres">
      <dgm:prSet presAssocID="{3099DEB1-D25D-4FEE-9B29-16E30A12FD73}" presName="parSpace" presStyleCnt="0"/>
      <dgm:spPr/>
    </dgm:pt>
    <dgm:pt modelId="{26C7B15B-0A24-4517-83DB-F1DB3DA564A7}" type="pres">
      <dgm:prSet presAssocID="{718F8B26-98D8-4703-8DD5-5569C986C7C0}" presName="desBackupLeftNorm" presStyleCnt="0"/>
      <dgm:spPr/>
    </dgm:pt>
    <dgm:pt modelId="{23A1B99B-A6BA-48CE-B674-F59E2E137F46}" type="pres">
      <dgm:prSet presAssocID="{718F8B26-98D8-4703-8DD5-5569C986C7C0}" presName="desComposite" presStyleCnt="0"/>
      <dgm:spPr/>
    </dgm:pt>
    <dgm:pt modelId="{6D51E3C2-C56A-4159-8B06-527BB0C73150}" type="pres">
      <dgm:prSet presAssocID="{718F8B26-98D8-4703-8DD5-5569C986C7C0}" presName="desCircle" presStyleLbl="node1" presStyleIdx="2" presStyleCnt="6"/>
      <dgm:spPr>
        <a:solidFill>
          <a:srgbClr val="FFFF00"/>
        </a:solidFill>
      </dgm:spPr>
    </dgm:pt>
    <dgm:pt modelId="{F4734765-79A6-4468-A076-C4BE924E2573}" type="pres">
      <dgm:prSet presAssocID="{718F8B26-98D8-4703-8DD5-5569C986C7C0}" presName="chTx" presStyleLbl="revTx" presStyleIdx="6" presStyleCnt="15"/>
      <dgm:spPr/>
    </dgm:pt>
    <dgm:pt modelId="{A51FD983-F447-4DAE-B055-60CA082C1B18}" type="pres">
      <dgm:prSet presAssocID="{718F8B26-98D8-4703-8DD5-5569C986C7C0}" presName="desTx" presStyleLbl="revTx" presStyleIdx="7" presStyleCnt="15">
        <dgm:presLayoutVars>
          <dgm:bulletEnabled val="1"/>
        </dgm:presLayoutVars>
      </dgm:prSet>
      <dgm:spPr/>
    </dgm:pt>
    <dgm:pt modelId="{01461CD6-0E80-4D23-920A-C7060394FDDA}" type="pres">
      <dgm:prSet presAssocID="{718F8B26-98D8-4703-8DD5-5569C986C7C0}" presName="desBackupRightNorm" presStyleCnt="0"/>
      <dgm:spPr/>
    </dgm:pt>
    <dgm:pt modelId="{3FC3CF2A-6DAE-45BB-A33B-C828C35733F9}" type="pres">
      <dgm:prSet presAssocID="{ACEB4065-6EED-425E-AF27-AB6D99B3985B}" presName="desSpace" presStyleCnt="0"/>
      <dgm:spPr/>
    </dgm:pt>
    <dgm:pt modelId="{8704AB75-4558-42E4-97E8-EF1CF832EA0B}" type="pres">
      <dgm:prSet presAssocID="{E12F4B70-F544-4F1D-B3E8-3689A7F55465}" presName="desBackupLeftNorm" presStyleCnt="0"/>
      <dgm:spPr/>
    </dgm:pt>
    <dgm:pt modelId="{DFB790DF-28E9-42A0-B56E-1DEEF9373743}" type="pres">
      <dgm:prSet presAssocID="{E12F4B70-F544-4F1D-B3E8-3689A7F55465}" presName="desComposite" presStyleCnt="0"/>
      <dgm:spPr/>
    </dgm:pt>
    <dgm:pt modelId="{014CD970-6CC1-4830-9BC9-770E54FF4AA0}" type="pres">
      <dgm:prSet presAssocID="{E12F4B70-F544-4F1D-B3E8-3689A7F55465}" presName="desCircle" presStyleLbl="node1" presStyleIdx="3" presStyleCnt="6"/>
      <dgm:spPr>
        <a:solidFill>
          <a:srgbClr val="FFFF66"/>
        </a:solidFill>
      </dgm:spPr>
    </dgm:pt>
    <dgm:pt modelId="{0654216A-B9B2-4724-A09C-F4FD4A920449}" type="pres">
      <dgm:prSet presAssocID="{E12F4B70-F544-4F1D-B3E8-3689A7F55465}" presName="chTx" presStyleLbl="revTx" presStyleIdx="8" presStyleCnt="15"/>
      <dgm:spPr/>
    </dgm:pt>
    <dgm:pt modelId="{BE686897-9E41-4D28-9B57-5A6E1C2B6815}" type="pres">
      <dgm:prSet presAssocID="{E12F4B70-F544-4F1D-B3E8-3689A7F55465}" presName="desTx" presStyleLbl="revTx" presStyleIdx="9" presStyleCnt="15">
        <dgm:presLayoutVars>
          <dgm:bulletEnabled val="1"/>
        </dgm:presLayoutVars>
      </dgm:prSet>
      <dgm:spPr/>
    </dgm:pt>
    <dgm:pt modelId="{1F49F53A-4A86-49D9-BA1A-CC4E4FDA7628}" type="pres">
      <dgm:prSet presAssocID="{E12F4B70-F544-4F1D-B3E8-3689A7F55465}" presName="desBackupRightNorm" presStyleCnt="0"/>
      <dgm:spPr/>
    </dgm:pt>
    <dgm:pt modelId="{57183A9F-985E-4D5E-9EDB-119233FBE23B}" type="pres">
      <dgm:prSet presAssocID="{382B5907-BBBE-40CF-A0EF-712546C51118}" presName="desSpace" presStyleCnt="0"/>
      <dgm:spPr/>
    </dgm:pt>
    <dgm:pt modelId="{0416EE7A-38F4-48DC-BA70-5DF7EB27E2A3}" type="pres">
      <dgm:prSet presAssocID="{C2774229-D914-4F1A-94B4-1FFF9B98D2E6}" presName="parComposite" presStyleCnt="0"/>
      <dgm:spPr/>
    </dgm:pt>
    <dgm:pt modelId="{75931FA9-CD95-41AE-B502-288BA241419D}" type="pres">
      <dgm:prSet presAssocID="{C2774229-D914-4F1A-94B4-1FFF9B98D2E6}" presName="parBigCircle" presStyleLbl="node0" presStyleIdx="2" presStyleCnt="3"/>
      <dgm:spPr>
        <a:solidFill>
          <a:srgbClr val="BAFF2F"/>
        </a:solidFill>
      </dgm:spPr>
    </dgm:pt>
    <dgm:pt modelId="{72FD7BA5-B4AC-40B5-9173-091E1066193E}" type="pres">
      <dgm:prSet presAssocID="{C2774229-D914-4F1A-94B4-1FFF9B98D2E6}" presName="parTx" presStyleLbl="revTx" presStyleIdx="10" presStyleCnt="15"/>
      <dgm:spPr/>
    </dgm:pt>
    <dgm:pt modelId="{F74EF0F7-A49B-4DC0-9906-F0B7A32713EC}" type="pres">
      <dgm:prSet presAssocID="{C2774229-D914-4F1A-94B4-1FFF9B98D2E6}" presName="bSpace" presStyleCnt="0"/>
      <dgm:spPr/>
    </dgm:pt>
    <dgm:pt modelId="{6696D56B-C321-4B1E-AEBE-A37158EA6D78}" type="pres">
      <dgm:prSet presAssocID="{C2774229-D914-4F1A-94B4-1FFF9B98D2E6}" presName="parBackupNorm" presStyleCnt="0"/>
      <dgm:spPr/>
    </dgm:pt>
    <dgm:pt modelId="{486C2B69-39E3-4269-908A-E37CA42EF025}" type="pres">
      <dgm:prSet presAssocID="{C7B22883-C310-4EA4-8B44-5FC2772804D2}" presName="parSpace" presStyleCnt="0"/>
      <dgm:spPr/>
    </dgm:pt>
    <dgm:pt modelId="{91071E6D-7DD4-4634-A8FF-5CCEFEDEB5BD}" type="pres">
      <dgm:prSet presAssocID="{E1921E26-76F7-4442-8BB9-EAF9C5652474}" presName="desBackupLeftNorm" presStyleCnt="0"/>
      <dgm:spPr/>
    </dgm:pt>
    <dgm:pt modelId="{70CE6E42-E6F9-445C-9D5A-D4F8616267B8}" type="pres">
      <dgm:prSet presAssocID="{E1921E26-76F7-4442-8BB9-EAF9C5652474}" presName="desComposite" presStyleCnt="0"/>
      <dgm:spPr/>
    </dgm:pt>
    <dgm:pt modelId="{F17309BB-44D3-40F8-9585-A7C4EFE0CF25}" type="pres">
      <dgm:prSet presAssocID="{E1921E26-76F7-4442-8BB9-EAF9C5652474}" presName="desCircle" presStyleLbl="node1" presStyleIdx="4" presStyleCnt="6"/>
      <dgm:spPr>
        <a:solidFill>
          <a:srgbClr val="88FF11"/>
        </a:solidFill>
      </dgm:spPr>
    </dgm:pt>
    <dgm:pt modelId="{206516CA-F08F-46CD-8EDC-E6E8B1ECC148}" type="pres">
      <dgm:prSet presAssocID="{E1921E26-76F7-4442-8BB9-EAF9C5652474}" presName="chTx" presStyleLbl="revTx" presStyleIdx="11" presStyleCnt="15"/>
      <dgm:spPr/>
    </dgm:pt>
    <dgm:pt modelId="{BA3FA644-6680-4BA4-BBC9-BF8E0BA52752}" type="pres">
      <dgm:prSet presAssocID="{E1921E26-76F7-4442-8BB9-EAF9C5652474}" presName="desTx" presStyleLbl="revTx" presStyleIdx="12" presStyleCnt="15">
        <dgm:presLayoutVars>
          <dgm:bulletEnabled val="1"/>
        </dgm:presLayoutVars>
      </dgm:prSet>
      <dgm:spPr/>
    </dgm:pt>
    <dgm:pt modelId="{13C4523E-D077-40A7-A21C-051EB17E6466}" type="pres">
      <dgm:prSet presAssocID="{E1921E26-76F7-4442-8BB9-EAF9C5652474}" presName="desBackupRightNorm" presStyleCnt="0"/>
      <dgm:spPr/>
    </dgm:pt>
    <dgm:pt modelId="{A1E2A1D2-2523-452A-9262-4DC14A902481}" type="pres">
      <dgm:prSet presAssocID="{E2C72CFE-0717-4444-9C0F-CB1BE6CDC323}" presName="desSpace" presStyleCnt="0"/>
      <dgm:spPr/>
    </dgm:pt>
    <dgm:pt modelId="{6DA796DE-9E43-4259-808D-3B42ABB5ECB8}" type="pres">
      <dgm:prSet presAssocID="{5A9913A9-964F-40D1-9007-8F8808CBE1DC}" presName="desBackupLeftNorm" presStyleCnt="0"/>
      <dgm:spPr/>
    </dgm:pt>
    <dgm:pt modelId="{548FD816-5CBF-4B38-88BA-C98F55428B11}" type="pres">
      <dgm:prSet presAssocID="{5A9913A9-964F-40D1-9007-8F8808CBE1DC}" presName="desComposite" presStyleCnt="0"/>
      <dgm:spPr/>
    </dgm:pt>
    <dgm:pt modelId="{1EF7468C-E62B-4F8D-B3CB-3B559009AE73}" type="pres">
      <dgm:prSet presAssocID="{5A9913A9-964F-40D1-9007-8F8808CBE1DC}" presName="desCircle" presStyleLbl="node1" presStyleIdx="5" presStyleCnt="6"/>
      <dgm:spPr>
        <a:solidFill>
          <a:srgbClr val="00FF00"/>
        </a:solidFill>
      </dgm:spPr>
    </dgm:pt>
    <dgm:pt modelId="{59126A93-F091-4CFD-BAC3-D5CEF489E4C7}" type="pres">
      <dgm:prSet presAssocID="{5A9913A9-964F-40D1-9007-8F8808CBE1DC}" presName="chTx" presStyleLbl="revTx" presStyleIdx="13" presStyleCnt="15"/>
      <dgm:spPr/>
    </dgm:pt>
    <dgm:pt modelId="{1BAE8DC2-7521-4EFE-830F-1ECB42F1E0CB}" type="pres">
      <dgm:prSet presAssocID="{5A9913A9-964F-40D1-9007-8F8808CBE1DC}" presName="desTx" presStyleLbl="revTx" presStyleIdx="14" presStyleCnt="15">
        <dgm:presLayoutVars>
          <dgm:bulletEnabled val="1"/>
        </dgm:presLayoutVars>
      </dgm:prSet>
      <dgm:spPr/>
    </dgm:pt>
    <dgm:pt modelId="{D3F68F8C-811E-4CB5-949B-C8E621C84E0C}" type="pres">
      <dgm:prSet presAssocID="{5A9913A9-964F-40D1-9007-8F8808CBE1DC}" presName="desBackupRightNorm" presStyleCnt="0"/>
      <dgm:spPr/>
    </dgm:pt>
    <dgm:pt modelId="{27B47E39-4D17-40CC-B00D-76CBB8759293}" type="pres">
      <dgm:prSet presAssocID="{BE167C61-C3C2-48AD-A9F6-AE77A53DEB4C}" presName="desSpace" presStyleCnt="0"/>
      <dgm:spPr/>
    </dgm:pt>
  </dgm:ptLst>
  <dgm:cxnLst>
    <dgm:cxn modelId="{1055B603-F39E-40E6-801A-0736D1A48A46}" type="presOf" srcId="{BE708779-EF94-44BF-BA8D-7B2CAF63AEF7}" destId="{09A309BB-B45F-4486-9FD2-031CAA0B6C84}" srcOrd="0" destOrd="0" presId="urn:microsoft.com/office/officeart/2008/layout/CircleAccentTimeline"/>
    <dgm:cxn modelId="{DD36D60A-04EB-4314-8856-342A4F8E0B0B}" srcId="{E3C6B32D-AF9E-4781-99F4-F115EA0A4FB7}" destId="{BE708779-EF94-44BF-BA8D-7B2CAF63AEF7}" srcOrd="1" destOrd="0" parTransId="{AE52459F-D05D-4890-8442-5A4ABFCD3C80}" sibTransId="{14059CCB-183F-4E60-9F17-CC18EF10FD80}"/>
    <dgm:cxn modelId="{EE831A13-2628-4246-B755-6BB0E3AE0DD3}" srcId="{7EFF8C73-9FD6-479A-985D-79D8A7BA6C00}" destId="{C2774229-D914-4F1A-94B4-1FFF9B98D2E6}" srcOrd="2" destOrd="0" parTransId="{AB297DF7-BCEA-4E40-AB9F-22D4B1A7880C}" sibTransId="{C7B22883-C310-4EA4-8B44-5FC2772804D2}"/>
    <dgm:cxn modelId="{867BF33C-A041-4D11-A27B-75AE633FE3B4}" type="presOf" srcId="{718F8B26-98D8-4703-8DD5-5569C986C7C0}" destId="{F4734765-79A6-4468-A076-C4BE924E2573}" srcOrd="0" destOrd="0" presId="urn:microsoft.com/office/officeart/2008/layout/CircleAccentTimeline"/>
    <dgm:cxn modelId="{198AE93D-E9E0-44B9-85F0-7991CC9F7423}" type="presOf" srcId="{12739B0A-CF1C-484A-94E7-C87F85DF70F3}" destId="{CA090DCE-1C53-4410-B3CE-61C90A9DF083}" srcOrd="0" destOrd="0" presId="urn:microsoft.com/office/officeart/2008/layout/CircleAccentTimeline"/>
    <dgm:cxn modelId="{FC3E5056-BB40-4FA1-B977-FE7E516CF013}" srcId="{C2774229-D914-4F1A-94B4-1FFF9B98D2E6}" destId="{5A9913A9-964F-40D1-9007-8F8808CBE1DC}" srcOrd="1" destOrd="0" parTransId="{4E1346C4-B226-468C-9A58-C925CC6F1AE7}" sibTransId="{BE167C61-C3C2-48AD-A9F6-AE77A53DEB4C}"/>
    <dgm:cxn modelId="{D194EE78-08F5-4FB4-8567-7939B0D0F9F7}" srcId="{12739B0A-CF1C-484A-94E7-C87F85DF70F3}" destId="{E12F4B70-F544-4F1D-B3E8-3689A7F55465}" srcOrd="1" destOrd="0" parTransId="{13C0BCA8-562E-45E2-B257-C7729CFC372C}" sibTransId="{382B5907-BBBE-40CF-A0EF-712546C51118}"/>
    <dgm:cxn modelId="{C9A70579-7D69-4BF7-83B4-950BE40857B1}" type="presOf" srcId="{E3C6B32D-AF9E-4781-99F4-F115EA0A4FB7}" destId="{F14C4200-C247-49FB-B761-A1EBE24DD5FA}" srcOrd="0" destOrd="0" presId="urn:microsoft.com/office/officeart/2008/layout/CircleAccentTimeline"/>
    <dgm:cxn modelId="{EFB93F88-833A-4654-B06A-03BC9E491B6B}" type="presOf" srcId="{5A9913A9-964F-40D1-9007-8F8808CBE1DC}" destId="{59126A93-F091-4CFD-BAC3-D5CEF489E4C7}" srcOrd="0" destOrd="0" presId="urn:microsoft.com/office/officeart/2008/layout/CircleAccentTimeline"/>
    <dgm:cxn modelId="{F58E588A-8907-4A86-85A8-082C1976CD20}" srcId="{7EFF8C73-9FD6-479A-985D-79D8A7BA6C00}" destId="{12739B0A-CF1C-484A-94E7-C87F85DF70F3}" srcOrd="1" destOrd="0" parTransId="{6A94D279-8722-4A50-A8A9-B717C8C7E949}" sibTransId="{3099DEB1-D25D-4FEE-9B29-16E30A12FD73}"/>
    <dgm:cxn modelId="{AE0ED693-FD70-4594-B03B-6C9C009443C4}" srcId="{12739B0A-CF1C-484A-94E7-C87F85DF70F3}" destId="{718F8B26-98D8-4703-8DD5-5569C986C7C0}" srcOrd="0" destOrd="0" parTransId="{5C77A4EA-78A3-4866-9944-5CD77F88E6D3}" sibTransId="{ACEB4065-6EED-425E-AF27-AB6D99B3985B}"/>
    <dgm:cxn modelId="{0E62979D-25CB-4901-BB46-280612662651}" type="presOf" srcId="{E1921E26-76F7-4442-8BB9-EAF9C5652474}" destId="{206516CA-F08F-46CD-8EDC-E6E8B1ECC148}" srcOrd="0" destOrd="0" presId="urn:microsoft.com/office/officeart/2008/layout/CircleAccentTimeline"/>
    <dgm:cxn modelId="{A76BFBB1-459F-41CF-8577-99EDAC64BE01}" type="presOf" srcId="{D4AA8935-DE40-45B2-9996-34372CE0FCC9}" destId="{FDD4EDDE-C72B-469E-A77C-FA5449EAB3D0}" srcOrd="0" destOrd="0" presId="urn:microsoft.com/office/officeart/2008/layout/CircleAccentTimeline"/>
    <dgm:cxn modelId="{EF8CC5C2-6FB3-4185-8CF7-39518351677B}" srcId="{C2774229-D914-4F1A-94B4-1FFF9B98D2E6}" destId="{E1921E26-76F7-4442-8BB9-EAF9C5652474}" srcOrd="0" destOrd="0" parTransId="{AAD18F53-12D0-4B30-B4FA-A78463384EE5}" sibTransId="{E2C72CFE-0717-4444-9C0F-CB1BE6CDC323}"/>
    <dgm:cxn modelId="{7BB186C5-AEB4-4E37-B7AF-B08800760746}" type="presOf" srcId="{C2774229-D914-4F1A-94B4-1FFF9B98D2E6}" destId="{72FD7BA5-B4AC-40B5-9173-091E1066193E}" srcOrd="0" destOrd="0" presId="urn:microsoft.com/office/officeart/2008/layout/CircleAccentTimeline"/>
    <dgm:cxn modelId="{F62821C9-4F6B-4ADC-9958-5B63C1E0402E}" type="presOf" srcId="{7EFF8C73-9FD6-479A-985D-79D8A7BA6C00}" destId="{23246837-3893-4915-A6CA-E07F07495872}" srcOrd="0" destOrd="0" presId="urn:microsoft.com/office/officeart/2008/layout/CircleAccentTimeline"/>
    <dgm:cxn modelId="{6103DDC9-6C2A-4EA6-9DAF-A52F31121E37}" srcId="{E3C6B32D-AF9E-4781-99F4-F115EA0A4FB7}" destId="{D4AA8935-DE40-45B2-9996-34372CE0FCC9}" srcOrd="0" destOrd="0" parTransId="{2F90E526-43F1-4ABB-8277-5ABB9CEA609E}" sibTransId="{6DAD3104-15AF-466B-97B8-89F8B9E824D1}"/>
    <dgm:cxn modelId="{D04C92D9-0CDD-492A-97B7-01D297CFBA5E}" srcId="{7EFF8C73-9FD6-479A-985D-79D8A7BA6C00}" destId="{E3C6B32D-AF9E-4781-99F4-F115EA0A4FB7}" srcOrd="0" destOrd="0" parTransId="{2CE43138-E4BA-4ADA-9562-5559C167A32D}" sibTransId="{09A95F08-B5A3-48FA-B0F3-F0B71791B44C}"/>
    <dgm:cxn modelId="{79F933E6-9437-44CC-BD4D-5279A52A9544}" type="presOf" srcId="{E12F4B70-F544-4F1D-B3E8-3689A7F55465}" destId="{0654216A-B9B2-4724-A09C-F4FD4A920449}" srcOrd="0" destOrd="0" presId="urn:microsoft.com/office/officeart/2008/layout/CircleAccentTimeline"/>
    <dgm:cxn modelId="{366C4362-B5B8-461D-BE92-0D6432B93EA6}" type="presParOf" srcId="{23246837-3893-4915-A6CA-E07F07495872}" destId="{9EB916DC-9BCA-4C03-9A58-EA8E2D8E0499}" srcOrd="0" destOrd="0" presId="urn:microsoft.com/office/officeart/2008/layout/CircleAccentTimeline"/>
    <dgm:cxn modelId="{EB93362F-A6AD-435C-AEB6-DEBA8C9DDD3B}" type="presParOf" srcId="{9EB916DC-9BCA-4C03-9A58-EA8E2D8E0499}" destId="{64ECE819-051B-4F94-A22C-BBE310DB5B99}" srcOrd="0" destOrd="0" presId="urn:microsoft.com/office/officeart/2008/layout/CircleAccentTimeline"/>
    <dgm:cxn modelId="{26E11E00-4D39-4AF8-8936-00C5EB7481E7}" type="presParOf" srcId="{9EB916DC-9BCA-4C03-9A58-EA8E2D8E0499}" destId="{F14C4200-C247-49FB-B761-A1EBE24DD5FA}" srcOrd="1" destOrd="0" presId="urn:microsoft.com/office/officeart/2008/layout/CircleAccentTimeline"/>
    <dgm:cxn modelId="{C76C5CA5-8992-4108-BDC7-4816453A9983}" type="presParOf" srcId="{9EB916DC-9BCA-4C03-9A58-EA8E2D8E0499}" destId="{F6BDA0F9-E75A-48DA-9D04-DBA7E35A03B2}" srcOrd="2" destOrd="0" presId="urn:microsoft.com/office/officeart/2008/layout/CircleAccentTimeline"/>
    <dgm:cxn modelId="{6BE87D84-5065-4988-A913-D2511156709E}" type="presParOf" srcId="{23246837-3893-4915-A6CA-E07F07495872}" destId="{6D7261B7-2E0B-428C-85B1-037C730B72BB}" srcOrd="1" destOrd="0" presId="urn:microsoft.com/office/officeart/2008/layout/CircleAccentTimeline"/>
    <dgm:cxn modelId="{5941E8BE-F4C3-4E9B-A24E-2F02D7266A74}" type="presParOf" srcId="{23246837-3893-4915-A6CA-E07F07495872}" destId="{007FE04A-D340-4460-85EA-DC8444145018}" srcOrd="2" destOrd="0" presId="urn:microsoft.com/office/officeart/2008/layout/CircleAccentTimeline"/>
    <dgm:cxn modelId="{9F20E8F4-5534-4946-B918-45CB98485E22}" type="presParOf" srcId="{23246837-3893-4915-A6CA-E07F07495872}" destId="{9265D825-DACC-4520-B7F2-9EEB68A2BC72}" srcOrd="3" destOrd="0" presId="urn:microsoft.com/office/officeart/2008/layout/CircleAccentTimeline"/>
    <dgm:cxn modelId="{7E0EC167-D633-417D-8951-95064C9E4DD5}" type="presParOf" srcId="{23246837-3893-4915-A6CA-E07F07495872}" destId="{8E8F3D54-105E-4BEC-A3E6-ECE1C7AFACD0}" srcOrd="4" destOrd="0" presId="urn:microsoft.com/office/officeart/2008/layout/CircleAccentTimeline"/>
    <dgm:cxn modelId="{542CCB8D-266D-477A-ADE0-360649F642CE}" type="presParOf" srcId="{8E8F3D54-105E-4BEC-A3E6-ECE1C7AFACD0}" destId="{117DDE5A-0E00-4288-B691-A55B215412A0}" srcOrd="0" destOrd="0" presId="urn:microsoft.com/office/officeart/2008/layout/CircleAccentTimeline"/>
    <dgm:cxn modelId="{01563DA4-2B9C-49F0-BCFF-3C6BDC7B9A6F}" type="presParOf" srcId="{8E8F3D54-105E-4BEC-A3E6-ECE1C7AFACD0}" destId="{FDD4EDDE-C72B-469E-A77C-FA5449EAB3D0}" srcOrd="1" destOrd="0" presId="urn:microsoft.com/office/officeart/2008/layout/CircleAccentTimeline"/>
    <dgm:cxn modelId="{CBD68F1C-9F0A-43B7-BD5E-FACBE8088B0B}" type="presParOf" srcId="{8E8F3D54-105E-4BEC-A3E6-ECE1C7AFACD0}" destId="{CD7CF6DD-99A0-454B-B3C3-B65FE005A776}" srcOrd="2" destOrd="0" presId="urn:microsoft.com/office/officeart/2008/layout/CircleAccentTimeline"/>
    <dgm:cxn modelId="{D280C2B1-6C9E-4C3D-B84A-E511ACF8F4A6}" type="presParOf" srcId="{23246837-3893-4915-A6CA-E07F07495872}" destId="{9F5B940E-0E91-41D7-B195-D7F6F9C0A03A}" srcOrd="5" destOrd="0" presId="urn:microsoft.com/office/officeart/2008/layout/CircleAccentTimeline"/>
    <dgm:cxn modelId="{FB350E95-4EFB-4485-913A-FB088BAF0C15}" type="presParOf" srcId="{23246837-3893-4915-A6CA-E07F07495872}" destId="{418E34AC-16DE-423C-839D-C727C143F74D}" srcOrd="6" destOrd="0" presId="urn:microsoft.com/office/officeart/2008/layout/CircleAccentTimeline"/>
    <dgm:cxn modelId="{6CE5AA96-B000-4ACF-97D9-0F54A486A712}" type="presParOf" srcId="{23246837-3893-4915-A6CA-E07F07495872}" destId="{B036ED18-A8E3-4447-A7C9-2312D0933110}" srcOrd="7" destOrd="0" presId="urn:microsoft.com/office/officeart/2008/layout/CircleAccentTimeline"/>
    <dgm:cxn modelId="{8CD442DD-225C-4E68-98CC-0A58D3650414}" type="presParOf" srcId="{23246837-3893-4915-A6CA-E07F07495872}" destId="{DDD2AA23-0C9A-4CB3-8D6C-1A7853C9B226}" srcOrd="8" destOrd="0" presId="urn:microsoft.com/office/officeart/2008/layout/CircleAccentTimeline"/>
    <dgm:cxn modelId="{6CB556F9-68D9-42D2-8BCC-430BBB9A1EED}" type="presParOf" srcId="{DDD2AA23-0C9A-4CB3-8D6C-1A7853C9B226}" destId="{FAEABF4D-957B-4E8A-9FA4-3C457F4A630A}" srcOrd="0" destOrd="0" presId="urn:microsoft.com/office/officeart/2008/layout/CircleAccentTimeline"/>
    <dgm:cxn modelId="{FA8F946F-C45F-48CD-B74D-7D4EB1644921}" type="presParOf" srcId="{DDD2AA23-0C9A-4CB3-8D6C-1A7853C9B226}" destId="{09A309BB-B45F-4486-9FD2-031CAA0B6C84}" srcOrd="1" destOrd="0" presId="urn:microsoft.com/office/officeart/2008/layout/CircleAccentTimeline"/>
    <dgm:cxn modelId="{BC2D982D-909C-4ADB-9907-532DC5D64C54}" type="presParOf" srcId="{DDD2AA23-0C9A-4CB3-8D6C-1A7853C9B226}" destId="{2DF5A8BB-03DB-4521-8532-A21B2AF4D82C}" srcOrd="2" destOrd="0" presId="urn:microsoft.com/office/officeart/2008/layout/CircleAccentTimeline"/>
    <dgm:cxn modelId="{03221FE5-FBD7-4849-BBBF-F11673C4B335}" type="presParOf" srcId="{23246837-3893-4915-A6CA-E07F07495872}" destId="{98EC1AFB-2B6E-4962-B141-32E08E8C9E39}" srcOrd="9" destOrd="0" presId="urn:microsoft.com/office/officeart/2008/layout/CircleAccentTimeline"/>
    <dgm:cxn modelId="{38717333-A05F-411D-AEAC-7E37434D62E2}" type="presParOf" srcId="{23246837-3893-4915-A6CA-E07F07495872}" destId="{48CCFE14-A377-4B6A-90C3-957E8F96D653}" srcOrd="10" destOrd="0" presId="urn:microsoft.com/office/officeart/2008/layout/CircleAccentTimeline"/>
    <dgm:cxn modelId="{5C558EB6-10DF-4136-B76B-0A9A2FB0005D}" type="presParOf" srcId="{23246837-3893-4915-A6CA-E07F07495872}" destId="{38DEF144-13D1-4545-B329-347F6872D38E}" srcOrd="11" destOrd="0" presId="urn:microsoft.com/office/officeart/2008/layout/CircleAccentTimeline"/>
    <dgm:cxn modelId="{C89E1E02-6BAF-4421-98A8-153AF86A678C}" type="presParOf" srcId="{38DEF144-13D1-4545-B329-347F6872D38E}" destId="{A0A60658-213A-40F2-AB71-9804B7C61294}" srcOrd="0" destOrd="0" presId="urn:microsoft.com/office/officeart/2008/layout/CircleAccentTimeline"/>
    <dgm:cxn modelId="{9452D270-D95E-40EC-BF6A-83067EDDFEF4}" type="presParOf" srcId="{38DEF144-13D1-4545-B329-347F6872D38E}" destId="{CA090DCE-1C53-4410-B3CE-61C90A9DF083}" srcOrd="1" destOrd="0" presId="urn:microsoft.com/office/officeart/2008/layout/CircleAccentTimeline"/>
    <dgm:cxn modelId="{756D506F-E454-4DE2-B01E-F74C80D999D4}" type="presParOf" srcId="{38DEF144-13D1-4545-B329-347F6872D38E}" destId="{D863DA0D-934F-4ACD-AFFD-EDD1022CD3CB}" srcOrd="2" destOrd="0" presId="urn:microsoft.com/office/officeart/2008/layout/CircleAccentTimeline"/>
    <dgm:cxn modelId="{F3D5221A-7916-4669-A358-5E7F70A55B9F}" type="presParOf" srcId="{23246837-3893-4915-A6CA-E07F07495872}" destId="{17D2D7EC-B946-49C1-8017-6A3472759001}" srcOrd="12" destOrd="0" presId="urn:microsoft.com/office/officeart/2008/layout/CircleAccentTimeline"/>
    <dgm:cxn modelId="{8F36977F-B827-4135-AD5B-C7EDD4DD15EC}" type="presParOf" srcId="{23246837-3893-4915-A6CA-E07F07495872}" destId="{9193868D-A0C8-4820-901B-B72AEDA15F6D}" srcOrd="13" destOrd="0" presId="urn:microsoft.com/office/officeart/2008/layout/CircleAccentTimeline"/>
    <dgm:cxn modelId="{9BB08DD8-AB0C-4AED-88C8-38120214CC30}" type="presParOf" srcId="{23246837-3893-4915-A6CA-E07F07495872}" destId="{26C7B15B-0A24-4517-83DB-F1DB3DA564A7}" srcOrd="14" destOrd="0" presId="urn:microsoft.com/office/officeart/2008/layout/CircleAccentTimeline"/>
    <dgm:cxn modelId="{00D7ECC0-8C6E-4DCD-A4EE-CFBE2D258EFE}" type="presParOf" srcId="{23246837-3893-4915-A6CA-E07F07495872}" destId="{23A1B99B-A6BA-48CE-B674-F59E2E137F46}" srcOrd="15" destOrd="0" presId="urn:microsoft.com/office/officeart/2008/layout/CircleAccentTimeline"/>
    <dgm:cxn modelId="{2230D9BC-273A-4CF8-972A-DCA2A022C396}" type="presParOf" srcId="{23A1B99B-A6BA-48CE-B674-F59E2E137F46}" destId="{6D51E3C2-C56A-4159-8B06-527BB0C73150}" srcOrd="0" destOrd="0" presId="urn:microsoft.com/office/officeart/2008/layout/CircleAccentTimeline"/>
    <dgm:cxn modelId="{EDFAFE77-38D3-4F98-9550-375F2AE4E6DA}" type="presParOf" srcId="{23A1B99B-A6BA-48CE-B674-F59E2E137F46}" destId="{F4734765-79A6-4468-A076-C4BE924E2573}" srcOrd="1" destOrd="0" presId="urn:microsoft.com/office/officeart/2008/layout/CircleAccentTimeline"/>
    <dgm:cxn modelId="{79D622CB-24E7-4066-831C-4E57B547B28E}" type="presParOf" srcId="{23A1B99B-A6BA-48CE-B674-F59E2E137F46}" destId="{A51FD983-F447-4DAE-B055-60CA082C1B18}" srcOrd="2" destOrd="0" presId="urn:microsoft.com/office/officeart/2008/layout/CircleAccentTimeline"/>
    <dgm:cxn modelId="{60997F51-A567-4D39-9E9F-67CDADA12E01}" type="presParOf" srcId="{23246837-3893-4915-A6CA-E07F07495872}" destId="{01461CD6-0E80-4D23-920A-C7060394FDDA}" srcOrd="16" destOrd="0" presId="urn:microsoft.com/office/officeart/2008/layout/CircleAccentTimeline"/>
    <dgm:cxn modelId="{587AE2E0-031F-4DCE-B66F-F69A30403A9A}" type="presParOf" srcId="{23246837-3893-4915-A6CA-E07F07495872}" destId="{3FC3CF2A-6DAE-45BB-A33B-C828C35733F9}" srcOrd="17" destOrd="0" presId="urn:microsoft.com/office/officeart/2008/layout/CircleAccentTimeline"/>
    <dgm:cxn modelId="{47A89363-813A-4F2C-8301-C35865ED3CCB}" type="presParOf" srcId="{23246837-3893-4915-A6CA-E07F07495872}" destId="{8704AB75-4558-42E4-97E8-EF1CF832EA0B}" srcOrd="18" destOrd="0" presId="urn:microsoft.com/office/officeart/2008/layout/CircleAccentTimeline"/>
    <dgm:cxn modelId="{1C61607A-A23F-43BC-8C2E-73F438E38262}" type="presParOf" srcId="{23246837-3893-4915-A6CA-E07F07495872}" destId="{DFB790DF-28E9-42A0-B56E-1DEEF9373743}" srcOrd="19" destOrd="0" presId="urn:microsoft.com/office/officeart/2008/layout/CircleAccentTimeline"/>
    <dgm:cxn modelId="{2BBB3357-FA57-488B-ACFA-3E56CB52D1D3}" type="presParOf" srcId="{DFB790DF-28E9-42A0-B56E-1DEEF9373743}" destId="{014CD970-6CC1-4830-9BC9-770E54FF4AA0}" srcOrd="0" destOrd="0" presId="urn:microsoft.com/office/officeart/2008/layout/CircleAccentTimeline"/>
    <dgm:cxn modelId="{8ACA9C55-E67F-47F3-B2EA-3F1F9D88DC07}" type="presParOf" srcId="{DFB790DF-28E9-42A0-B56E-1DEEF9373743}" destId="{0654216A-B9B2-4724-A09C-F4FD4A920449}" srcOrd="1" destOrd="0" presId="urn:microsoft.com/office/officeart/2008/layout/CircleAccentTimeline"/>
    <dgm:cxn modelId="{76810AE4-F1B9-47ED-932F-BC4D0077EBD0}" type="presParOf" srcId="{DFB790DF-28E9-42A0-B56E-1DEEF9373743}" destId="{BE686897-9E41-4D28-9B57-5A6E1C2B6815}" srcOrd="2" destOrd="0" presId="urn:microsoft.com/office/officeart/2008/layout/CircleAccentTimeline"/>
    <dgm:cxn modelId="{C98721F8-1F47-4780-9550-97F9201FBB91}" type="presParOf" srcId="{23246837-3893-4915-A6CA-E07F07495872}" destId="{1F49F53A-4A86-49D9-BA1A-CC4E4FDA7628}" srcOrd="20" destOrd="0" presId="urn:microsoft.com/office/officeart/2008/layout/CircleAccentTimeline"/>
    <dgm:cxn modelId="{7E086EBE-100E-4DF1-84D9-E09DB4677E17}" type="presParOf" srcId="{23246837-3893-4915-A6CA-E07F07495872}" destId="{57183A9F-985E-4D5E-9EDB-119233FBE23B}" srcOrd="21" destOrd="0" presId="urn:microsoft.com/office/officeart/2008/layout/CircleAccentTimeline"/>
    <dgm:cxn modelId="{2374D563-738A-4864-B290-376A9FF61921}" type="presParOf" srcId="{23246837-3893-4915-A6CA-E07F07495872}" destId="{0416EE7A-38F4-48DC-BA70-5DF7EB27E2A3}" srcOrd="22" destOrd="0" presId="urn:microsoft.com/office/officeart/2008/layout/CircleAccentTimeline"/>
    <dgm:cxn modelId="{95F1D943-9819-479F-A2A2-5F68CFA914BC}" type="presParOf" srcId="{0416EE7A-38F4-48DC-BA70-5DF7EB27E2A3}" destId="{75931FA9-CD95-41AE-B502-288BA241419D}" srcOrd="0" destOrd="0" presId="urn:microsoft.com/office/officeart/2008/layout/CircleAccentTimeline"/>
    <dgm:cxn modelId="{690457DB-3591-4D21-BCED-5416F5059041}" type="presParOf" srcId="{0416EE7A-38F4-48DC-BA70-5DF7EB27E2A3}" destId="{72FD7BA5-B4AC-40B5-9173-091E1066193E}" srcOrd="1" destOrd="0" presId="urn:microsoft.com/office/officeart/2008/layout/CircleAccentTimeline"/>
    <dgm:cxn modelId="{49666466-932E-441D-9B0E-96A393DA7878}" type="presParOf" srcId="{0416EE7A-38F4-48DC-BA70-5DF7EB27E2A3}" destId="{F74EF0F7-A49B-4DC0-9906-F0B7A32713EC}" srcOrd="2" destOrd="0" presId="urn:microsoft.com/office/officeart/2008/layout/CircleAccentTimeline"/>
    <dgm:cxn modelId="{7412AABF-ABE2-42B1-A035-055EBA2A8734}" type="presParOf" srcId="{23246837-3893-4915-A6CA-E07F07495872}" destId="{6696D56B-C321-4B1E-AEBE-A37158EA6D78}" srcOrd="23" destOrd="0" presId="urn:microsoft.com/office/officeart/2008/layout/CircleAccentTimeline"/>
    <dgm:cxn modelId="{642DE8F1-E2D4-4CBB-9998-1D0AEE6369E6}" type="presParOf" srcId="{23246837-3893-4915-A6CA-E07F07495872}" destId="{486C2B69-39E3-4269-908A-E37CA42EF025}" srcOrd="24" destOrd="0" presId="urn:microsoft.com/office/officeart/2008/layout/CircleAccentTimeline"/>
    <dgm:cxn modelId="{BA89B038-0A62-4F68-8707-550660C67591}" type="presParOf" srcId="{23246837-3893-4915-A6CA-E07F07495872}" destId="{91071E6D-7DD4-4634-A8FF-5CCEFEDEB5BD}" srcOrd="25" destOrd="0" presId="urn:microsoft.com/office/officeart/2008/layout/CircleAccentTimeline"/>
    <dgm:cxn modelId="{C4E58328-68A8-4451-A6B4-A6D7F9DA685A}" type="presParOf" srcId="{23246837-3893-4915-A6CA-E07F07495872}" destId="{70CE6E42-E6F9-445C-9D5A-D4F8616267B8}" srcOrd="26" destOrd="0" presId="urn:microsoft.com/office/officeart/2008/layout/CircleAccentTimeline"/>
    <dgm:cxn modelId="{9AD74872-8524-4886-9392-6AA5C682FF51}" type="presParOf" srcId="{70CE6E42-E6F9-445C-9D5A-D4F8616267B8}" destId="{F17309BB-44D3-40F8-9585-A7C4EFE0CF25}" srcOrd="0" destOrd="0" presId="urn:microsoft.com/office/officeart/2008/layout/CircleAccentTimeline"/>
    <dgm:cxn modelId="{771F8E9A-FFC6-4F9B-8615-734023638367}" type="presParOf" srcId="{70CE6E42-E6F9-445C-9D5A-D4F8616267B8}" destId="{206516CA-F08F-46CD-8EDC-E6E8B1ECC148}" srcOrd="1" destOrd="0" presId="urn:microsoft.com/office/officeart/2008/layout/CircleAccentTimeline"/>
    <dgm:cxn modelId="{53F27A42-953D-424C-BF62-F5B6014EC377}" type="presParOf" srcId="{70CE6E42-E6F9-445C-9D5A-D4F8616267B8}" destId="{BA3FA644-6680-4BA4-BBC9-BF8E0BA52752}" srcOrd="2" destOrd="0" presId="urn:microsoft.com/office/officeart/2008/layout/CircleAccentTimeline"/>
    <dgm:cxn modelId="{1A5FD7F2-BCF9-40EC-9390-79621B48214F}" type="presParOf" srcId="{23246837-3893-4915-A6CA-E07F07495872}" destId="{13C4523E-D077-40A7-A21C-051EB17E6466}" srcOrd="27" destOrd="0" presId="urn:microsoft.com/office/officeart/2008/layout/CircleAccentTimeline"/>
    <dgm:cxn modelId="{3784DB98-261F-4C97-A4DD-969653C9AA19}" type="presParOf" srcId="{23246837-3893-4915-A6CA-E07F07495872}" destId="{A1E2A1D2-2523-452A-9262-4DC14A902481}" srcOrd="28" destOrd="0" presId="urn:microsoft.com/office/officeart/2008/layout/CircleAccentTimeline"/>
    <dgm:cxn modelId="{584A9FBD-0423-4876-A9AF-3D691393E367}" type="presParOf" srcId="{23246837-3893-4915-A6CA-E07F07495872}" destId="{6DA796DE-9E43-4259-808D-3B42ABB5ECB8}" srcOrd="29" destOrd="0" presId="urn:microsoft.com/office/officeart/2008/layout/CircleAccentTimeline"/>
    <dgm:cxn modelId="{DE8D5685-F3DD-44BF-9A89-414F8D776C4C}" type="presParOf" srcId="{23246837-3893-4915-A6CA-E07F07495872}" destId="{548FD816-5CBF-4B38-88BA-C98F55428B11}" srcOrd="30" destOrd="0" presId="urn:microsoft.com/office/officeart/2008/layout/CircleAccentTimeline"/>
    <dgm:cxn modelId="{2350AB07-169D-4430-B795-9E348F3ABB52}" type="presParOf" srcId="{548FD816-5CBF-4B38-88BA-C98F55428B11}" destId="{1EF7468C-E62B-4F8D-B3CB-3B559009AE73}" srcOrd="0" destOrd="0" presId="urn:microsoft.com/office/officeart/2008/layout/CircleAccentTimeline"/>
    <dgm:cxn modelId="{96BAAFDB-BCB4-4F09-A3FD-005DF4E6CDF6}" type="presParOf" srcId="{548FD816-5CBF-4B38-88BA-C98F55428B11}" destId="{59126A93-F091-4CFD-BAC3-D5CEF489E4C7}" srcOrd="1" destOrd="0" presId="urn:microsoft.com/office/officeart/2008/layout/CircleAccentTimeline"/>
    <dgm:cxn modelId="{B83F2CCE-30C6-4788-A490-6D176B65938E}" type="presParOf" srcId="{548FD816-5CBF-4B38-88BA-C98F55428B11}" destId="{1BAE8DC2-7521-4EFE-830F-1ECB42F1E0CB}" srcOrd="2" destOrd="0" presId="urn:microsoft.com/office/officeart/2008/layout/CircleAccentTimeline"/>
    <dgm:cxn modelId="{3F2A0156-DCC6-4826-9A09-E9F6B0759CE3}" type="presParOf" srcId="{23246837-3893-4915-A6CA-E07F07495872}" destId="{D3F68F8C-811E-4CB5-949B-C8E621C84E0C}" srcOrd="31" destOrd="0" presId="urn:microsoft.com/office/officeart/2008/layout/CircleAccentTimeline"/>
    <dgm:cxn modelId="{FAF7A682-13C1-4831-BC92-58E426C9EEAE}" type="presParOf" srcId="{23246837-3893-4915-A6CA-E07F07495872}" destId="{27B47E39-4D17-40CC-B00D-76CBB8759293}" srcOrd="3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C2B04CA-8118-4A6C-A005-AE1BFB2D1F37}" type="doc">
      <dgm:prSet loTypeId="urn:microsoft.com/office/officeart/2005/8/layout/hProcess7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C45A7FF0-CB4E-4981-8C45-ED0B1A83031F}">
      <dgm:prSet phldrT="[Texto]"/>
      <dgm:spPr>
        <a:solidFill>
          <a:srgbClr val="FF3300"/>
        </a:solidFill>
      </dgm:spPr>
      <dgm:t>
        <a:bodyPr/>
        <a:lstStyle/>
        <a:p>
          <a:r>
            <a:rPr lang="es-MX" dirty="0"/>
            <a:t>1.</a:t>
          </a:r>
        </a:p>
      </dgm:t>
    </dgm:pt>
    <dgm:pt modelId="{2E5C8FF4-0EAD-4229-ACE1-696A699B9864}" type="parTrans" cxnId="{DDBF1248-5DFE-4E39-852F-10E257393F6B}">
      <dgm:prSet/>
      <dgm:spPr/>
      <dgm:t>
        <a:bodyPr/>
        <a:lstStyle/>
        <a:p>
          <a:endParaRPr lang="es-MX"/>
        </a:p>
      </dgm:t>
    </dgm:pt>
    <dgm:pt modelId="{B84669ED-F162-4D3E-8E51-F865597C4F61}" type="sibTrans" cxnId="{DDBF1248-5DFE-4E39-852F-10E257393F6B}">
      <dgm:prSet/>
      <dgm:spPr/>
      <dgm:t>
        <a:bodyPr/>
        <a:lstStyle/>
        <a:p>
          <a:endParaRPr lang="es-MX"/>
        </a:p>
      </dgm:t>
    </dgm:pt>
    <dgm:pt modelId="{C57A9E2A-C9B3-4B06-9645-C144869F8601}">
      <dgm:prSet phldrT="[Texto]" custT="1"/>
      <dgm:spPr/>
      <dgm:t>
        <a:bodyPr/>
        <a:lstStyle/>
        <a:p>
          <a:pPr algn="just"/>
          <a:r>
            <a:rPr lang="es-MX" sz="1500" dirty="0"/>
            <a:t>Arquitectura e infraestructura para el desarrollo de aplicaciones, incluye recursos de red, almacenamiento de datos, y servicios de administración de SW y soporte técnico.</a:t>
          </a:r>
        </a:p>
      </dgm:t>
    </dgm:pt>
    <dgm:pt modelId="{8AA592B5-D7B7-4D0D-99FB-50F95527E43C}" type="parTrans" cxnId="{5C671EBF-0CD8-483A-85C9-C42D8451B048}">
      <dgm:prSet/>
      <dgm:spPr/>
      <dgm:t>
        <a:bodyPr/>
        <a:lstStyle/>
        <a:p>
          <a:endParaRPr lang="es-MX"/>
        </a:p>
      </dgm:t>
    </dgm:pt>
    <dgm:pt modelId="{016C821F-9CBF-4651-BF38-A0282CDC676D}" type="sibTrans" cxnId="{5C671EBF-0CD8-483A-85C9-C42D8451B048}">
      <dgm:prSet/>
      <dgm:spPr/>
      <dgm:t>
        <a:bodyPr/>
        <a:lstStyle/>
        <a:p>
          <a:endParaRPr lang="es-MX"/>
        </a:p>
      </dgm:t>
    </dgm:pt>
    <dgm:pt modelId="{24BDF137-0CC5-4B31-B61D-84899F6F73BF}">
      <dgm:prSet phldrT="[Texto]"/>
      <dgm:spPr>
        <a:solidFill>
          <a:srgbClr val="FF6600"/>
        </a:solidFill>
      </dgm:spPr>
      <dgm:t>
        <a:bodyPr/>
        <a:lstStyle/>
        <a:p>
          <a:r>
            <a:rPr lang="es-MX" dirty="0"/>
            <a:t>2.</a:t>
          </a:r>
        </a:p>
      </dgm:t>
    </dgm:pt>
    <dgm:pt modelId="{18D12012-392F-48F4-AC89-EBB1E0329D51}" type="parTrans" cxnId="{33DF3B8E-8F42-43B4-A836-04CEFF6D3E0E}">
      <dgm:prSet/>
      <dgm:spPr/>
      <dgm:t>
        <a:bodyPr/>
        <a:lstStyle/>
        <a:p>
          <a:endParaRPr lang="es-MX"/>
        </a:p>
      </dgm:t>
    </dgm:pt>
    <dgm:pt modelId="{5A334BB1-F8C2-4DD9-9AC0-A5A53C97C0F7}" type="sibTrans" cxnId="{33DF3B8E-8F42-43B4-A836-04CEFF6D3E0E}">
      <dgm:prSet/>
      <dgm:spPr/>
      <dgm:t>
        <a:bodyPr/>
        <a:lstStyle/>
        <a:p>
          <a:endParaRPr lang="es-MX"/>
        </a:p>
      </dgm:t>
    </dgm:pt>
    <dgm:pt modelId="{9075CBC6-09B4-483F-A5B8-65CC3E38A19E}">
      <dgm:prSet phldrT="[Texto]" custT="1"/>
      <dgm:spPr/>
      <dgm:t>
        <a:bodyPr/>
        <a:lstStyle/>
        <a:p>
          <a:pPr algn="just"/>
          <a:endParaRPr lang="es-MX" sz="1600" dirty="0"/>
        </a:p>
        <a:p>
          <a:pPr algn="just"/>
          <a:r>
            <a:rPr lang="es-MX" sz="1600" dirty="0"/>
            <a:t>Desarrollo de nuevas aplicaciones orientadas tanto a la web como a dispositivos móviles y </a:t>
          </a:r>
          <a:r>
            <a:rPr lang="es-MX" sz="1600" dirty="0" err="1"/>
            <a:t>PCs</a:t>
          </a:r>
          <a:r>
            <a:rPr lang="es-MX" sz="1600" dirty="0"/>
            <a:t>.</a:t>
          </a:r>
        </a:p>
      </dgm:t>
    </dgm:pt>
    <dgm:pt modelId="{C52980C0-36EE-471D-B7C8-884FBB72ADCE}" type="parTrans" cxnId="{7E7353FC-B266-4B5B-BF3B-93B5A0F936B4}">
      <dgm:prSet/>
      <dgm:spPr/>
      <dgm:t>
        <a:bodyPr/>
        <a:lstStyle/>
        <a:p>
          <a:endParaRPr lang="es-MX"/>
        </a:p>
      </dgm:t>
    </dgm:pt>
    <dgm:pt modelId="{755314DC-F959-4C12-B086-C70FC7BD7D56}" type="sibTrans" cxnId="{7E7353FC-B266-4B5B-BF3B-93B5A0F936B4}">
      <dgm:prSet/>
      <dgm:spPr/>
      <dgm:t>
        <a:bodyPr/>
        <a:lstStyle/>
        <a:p>
          <a:endParaRPr lang="es-MX"/>
        </a:p>
      </dgm:t>
    </dgm:pt>
    <dgm:pt modelId="{06AC1BB2-9BEA-4B2A-8919-E6B1E5896C6F}">
      <dgm:prSet phldrT="[Texto]"/>
      <dgm:spPr>
        <a:solidFill>
          <a:srgbClr val="FF9933"/>
        </a:solidFill>
      </dgm:spPr>
      <dgm:t>
        <a:bodyPr/>
        <a:lstStyle/>
        <a:p>
          <a:r>
            <a:rPr lang="es-MX" dirty="0"/>
            <a:t>3.</a:t>
          </a:r>
        </a:p>
      </dgm:t>
    </dgm:pt>
    <dgm:pt modelId="{E1321012-3D9F-41A9-91E0-A239BB7551F2}" type="parTrans" cxnId="{AC07B531-4AA3-416E-A2D5-456645645BA0}">
      <dgm:prSet/>
      <dgm:spPr/>
      <dgm:t>
        <a:bodyPr/>
        <a:lstStyle/>
        <a:p>
          <a:endParaRPr lang="es-MX"/>
        </a:p>
      </dgm:t>
    </dgm:pt>
    <dgm:pt modelId="{272445F7-68BA-447F-9462-5F49812AF412}" type="sibTrans" cxnId="{AC07B531-4AA3-416E-A2D5-456645645BA0}">
      <dgm:prSet/>
      <dgm:spPr/>
      <dgm:t>
        <a:bodyPr/>
        <a:lstStyle/>
        <a:p>
          <a:endParaRPr lang="es-MX"/>
        </a:p>
      </dgm:t>
    </dgm:pt>
    <dgm:pt modelId="{2221D770-646E-4A40-B206-B177AF8180D2}">
      <dgm:prSet phldrT="[Texto]" custT="1"/>
      <dgm:spPr/>
      <dgm:t>
        <a:bodyPr/>
        <a:lstStyle/>
        <a:p>
          <a:pPr algn="just"/>
          <a:endParaRPr lang="es-MX" sz="1700" dirty="0"/>
        </a:p>
        <a:p>
          <a:pPr algn="just"/>
          <a:r>
            <a:rPr lang="es-MX" sz="1700" dirty="0"/>
            <a:t>Entornos para cada una de las fases del proceso de creación de sus webs, desde el desarrollo hasta las pruebas y su alojamiento final</a:t>
          </a:r>
        </a:p>
      </dgm:t>
    </dgm:pt>
    <dgm:pt modelId="{8CF3CF24-5877-4691-B966-B5501BA4D422}" type="parTrans" cxnId="{26845C5B-B892-425C-89AA-3B1F11419C7E}">
      <dgm:prSet/>
      <dgm:spPr/>
      <dgm:t>
        <a:bodyPr/>
        <a:lstStyle/>
        <a:p>
          <a:endParaRPr lang="es-MX"/>
        </a:p>
      </dgm:t>
    </dgm:pt>
    <dgm:pt modelId="{0A10EE78-162E-4A43-AA02-7A6AB21CA817}" type="sibTrans" cxnId="{26845C5B-B892-425C-89AA-3B1F11419C7E}">
      <dgm:prSet/>
      <dgm:spPr/>
      <dgm:t>
        <a:bodyPr/>
        <a:lstStyle/>
        <a:p>
          <a:endParaRPr lang="es-MX"/>
        </a:p>
      </dgm:t>
    </dgm:pt>
    <dgm:pt modelId="{9BC80204-2934-42CF-9112-BADE52782C19}">
      <dgm:prSet phldrT="[Texto]"/>
      <dgm:spPr>
        <a:solidFill>
          <a:srgbClr val="FFC000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  </a:t>
          </a:r>
        </a:p>
      </dgm:t>
    </dgm:pt>
    <dgm:pt modelId="{80D2BA91-B1A0-4E5A-BA48-AB0A9373DD69}" type="parTrans" cxnId="{FD0FA27A-F0E5-43EF-ABB3-8509D52A68CD}">
      <dgm:prSet/>
      <dgm:spPr/>
      <dgm:t>
        <a:bodyPr/>
        <a:lstStyle/>
        <a:p>
          <a:endParaRPr lang="es-MX"/>
        </a:p>
      </dgm:t>
    </dgm:pt>
    <dgm:pt modelId="{04C753F6-E478-4662-A52C-4499988D51B8}" type="sibTrans" cxnId="{FD0FA27A-F0E5-43EF-ABB3-8509D52A68CD}">
      <dgm:prSet/>
      <dgm:spPr/>
      <dgm:t>
        <a:bodyPr/>
        <a:lstStyle/>
        <a:p>
          <a:endParaRPr lang="es-MX"/>
        </a:p>
      </dgm:t>
    </dgm:pt>
    <dgm:pt modelId="{22597442-F7DD-4D93-A540-D22A798DCAD8}">
      <dgm:prSet phldrT="[Texto]" custT="1"/>
      <dgm:spPr/>
      <dgm:t>
        <a:bodyPr/>
        <a:lstStyle/>
        <a:p>
          <a:pPr algn="just"/>
          <a:endParaRPr lang="es-MX" sz="16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algn="just"/>
          <a:r>
            <a:rPr lang="es-MX" sz="1600" dirty="0"/>
            <a:t>Crear entornos de pruebas y de desarrollo completamente aislados entre sí para empresas que desarrollan su propio SW</a:t>
          </a:r>
          <a:endParaRPr lang="es-MX" sz="16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6987544-8632-4FE6-8D6E-A0DA1D89B94F}" type="parTrans" cxnId="{C718B91D-EBD1-41E3-95CF-4229D33D16BF}">
      <dgm:prSet/>
      <dgm:spPr/>
      <dgm:t>
        <a:bodyPr/>
        <a:lstStyle/>
        <a:p>
          <a:endParaRPr lang="es-MX"/>
        </a:p>
      </dgm:t>
    </dgm:pt>
    <dgm:pt modelId="{F6910DCC-E490-42BC-877F-71BEAD224DD0}" type="sibTrans" cxnId="{C718B91D-EBD1-41E3-95CF-4229D33D16BF}">
      <dgm:prSet/>
      <dgm:spPr/>
      <dgm:t>
        <a:bodyPr/>
        <a:lstStyle/>
        <a:p>
          <a:endParaRPr lang="es-MX"/>
        </a:p>
      </dgm:t>
    </dgm:pt>
    <dgm:pt modelId="{991FD8D9-22B5-41A7-9E75-307B3DB92447}">
      <dgm:prSet phldrT="[Texto]"/>
      <dgm:spPr>
        <a:solidFill>
          <a:srgbClr val="FFFF00"/>
        </a:solidFill>
      </dgm:spPr>
      <dgm:t>
        <a:bodyPr/>
        <a:lstStyle/>
        <a:p>
          <a:r>
            <a:rPr lang="es-MX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5.</a:t>
          </a:r>
        </a:p>
      </dgm:t>
    </dgm:pt>
    <dgm:pt modelId="{69EA29B2-18CD-4634-9ED5-B709407AC4F5}" type="parTrans" cxnId="{8DB58917-A6A3-4C71-B7C5-25D55B6202A8}">
      <dgm:prSet/>
      <dgm:spPr/>
      <dgm:t>
        <a:bodyPr/>
        <a:lstStyle/>
        <a:p>
          <a:endParaRPr lang="es-MX"/>
        </a:p>
      </dgm:t>
    </dgm:pt>
    <dgm:pt modelId="{77806A22-00F4-4929-8443-44B6D3A4FFA0}" type="sibTrans" cxnId="{8DB58917-A6A3-4C71-B7C5-25D55B6202A8}">
      <dgm:prSet/>
      <dgm:spPr/>
      <dgm:t>
        <a:bodyPr/>
        <a:lstStyle/>
        <a:p>
          <a:endParaRPr lang="es-MX"/>
        </a:p>
      </dgm:t>
    </dgm:pt>
    <dgm:pt modelId="{66D737F8-4EB7-4B34-B1D8-24CDF4E613C7}">
      <dgm:prSet phldrT="[Texto]" custT="1"/>
      <dgm:spPr/>
      <dgm:t>
        <a:bodyPr/>
        <a:lstStyle/>
        <a:p>
          <a:pPr algn="l"/>
          <a:endParaRPr lang="es-MX" sz="1600" dirty="0">
            <a:solidFill>
              <a:schemeClr val="tx1"/>
            </a:solidFill>
            <a:effectLst/>
          </a:endParaRPr>
        </a:p>
        <a:p>
          <a:pPr algn="just"/>
          <a:r>
            <a:rPr lang="es-MX" sz="1600" dirty="0">
              <a:solidFill>
                <a:schemeClr val="tx1"/>
              </a:solidFill>
              <a:effectLst/>
            </a:rPr>
            <a:t>La infraestructura y las aplicaciones se gestionan en nombre del cliente, y se ofrece también soporte técnico. </a:t>
          </a:r>
        </a:p>
      </dgm:t>
    </dgm:pt>
    <dgm:pt modelId="{F90C3C7F-8506-4EA2-B64E-4884543CBF16}" type="parTrans" cxnId="{9078ADDE-7A73-481D-87A0-9E38CFC66ED9}">
      <dgm:prSet/>
      <dgm:spPr/>
      <dgm:t>
        <a:bodyPr/>
        <a:lstStyle/>
        <a:p>
          <a:endParaRPr lang="es-MX"/>
        </a:p>
      </dgm:t>
    </dgm:pt>
    <dgm:pt modelId="{4AD2ABA5-3E49-4E4C-AEE5-1E9CFEBCE700}" type="sibTrans" cxnId="{9078ADDE-7A73-481D-87A0-9E38CFC66ED9}">
      <dgm:prSet/>
      <dgm:spPr/>
      <dgm:t>
        <a:bodyPr/>
        <a:lstStyle/>
        <a:p>
          <a:endParaRPr lang="es-MX"/>
        </a:p>
      </dgm:t>
    </dgm:pt>
    <dgm:pt modelId="{DFD8D106-4207-429D-9510-913FAF3E627D}">
      <dgm:prSet custT="1"/>
      <dgm:spPr/>
      <dgm:t>
        <a:bodyPr/>
        <a:lstStyle/>
        <a:p>
          <a:pPr algn="l"/>
          <a:endParaRPr lang="es-MX" sz="1600" dirty="0">
            <a:solidFill>
              <a:schemeClr val="tx1"/>
            </a:solidFill>
            <a:effectLst/>
          </a:endParaRPr>
        </a:p>
      </dgm:t>
    </dgm:pt>
    <dgm:pt modelId="{1BF10BEA-CC38-4E19-9A2B-0A401DF51940}" type="parTrans" cxnId="{B4A60612-B907-47D5-9DF4-7D9E8C6582CC}">
      <dgm:prSet/>
      <dgm:spPr/>
      <dgm:t>
        <a:bodyPr/>
        <a:lstStyle/>
        <a:p>
          <a:endParaRPr lang="es-MX"/>
        </a:p>
      </dgm:t>
    </dgm:pt>
    <dgm:pt modelId="{542E65EF-6761-4963-8B5D-1B9279EF0A06}" type="sibTrans" cxnId="{B4A60612-B907-47D5-9DF4-7D9E8C6582CC}">
      <dgm:prSet/>
      <dgm:spPr/>
      <dgm:t>
        <a:bodyPr/>
        <a:lstStyle/>
        <a:p>
          <a:endParaRPr lang="es-MX"/>
        </a:p>
      </dgm:t>
    </dgm:pt>
    <dgm:pt modelId="{7B48BE77-E36D-4612-83B1-31B4F2E088A9}" type="pres">
      <dgm:prSet presAssocID="{DC2B04CA-8118-4A6C-A005-AE1BFB2D1F37}" presName="Name0" presStyleCnt="0">
        <dgm:presLayoutVars>
          <dgm:dir/>
          <dgm:animLvl val="lvl"/>
          <dgm:resizeHandles val="exact"/>
        </dgm:presLayoutVars>
      </dgm:prSet>
      <dgm:spPr/>
    </dgm:pt>
    <dgm:pt modelId="{582FF193-970D-4CDE-9E5F-0D2378CB57F3}" type="pres">
      <dgm:prSet presAssocID="{C45A7FF0-CB4E-4981-8C45-ED0B1A83031F}" presName="compositeNode" presStyleCnt="0">
        <dgm:presLayoutVars>
          <dgm:bulletEnabled val="1"/>
        </dgm:presLayoutVars>
      </dgm:prSet>
      <dgm:spPr/>
    </dgm:pt>
    <dgm:pt modelId="{C46E1C36-8753-4297-A3CC-8A4F63162493}" type="pres">
      <dgm:prSet presAssocID="{C45A7FF0-CB4E-4981-8C45-ED0B1A83031F}" presName="bgRect" presStyleLbl="node1" presStyleIdx="0" presStyleCnt="5"/>
      <dgm:spPr/>
    </dgm:pt>
    <dgm:pt modelId="{B6E33335-5843-4E80-8F00-28FCB785030A}" type="pres">
      <dgm:prSet presAssocID="{C45A7FF0-CB4E-4981-8C45-ED0B1A83031F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E576F4AE-E971-4198-BC92-984C2423DC46}" type="pres">
      <dgm:prSet presAssocID="{C45A7FF0-CB4E-4981-8C45-ED0B1A83031F}" presName="childNode" presStyleLbl="node1" presStyleIdx="0" presStyleCnt="5">
        <dgm:presLayoutVars>
          <dgm:bulletEnabled val="1"/>
        </dgm:presLayoutVars>
      </dgm:prSet>
      <dgm:spPr/>
    </dgm:pt>
    <dgm:pt modelId="{D03FD44E-6FEE-45BE-815F-12D8CF20ACB2}" type="pres">
      <dgm:prSet presAssocID="{B84669ED-F162-4D3E-8E51-F865597C4F61}" presName="hSp" presStyleCnt="0"/>
      <dgm:spPr/>
    </dgm:pt>
    <dgm:pt modelId="{7E4D9EB5-B423-4E35-989D-0B1F1431B9CD}" type="pres">
      <dgm:prSet presAssocID="{B84669ED-F162-4D3E-8E51-F865597C4F61}" presName="vProcSp" presStyleCnt="0"/>
      <dgm:spPr/>
    </dgm:pt>
    <dgm:pt modelId="{DB201234-C567-4242-8ADC-D40F32D6041D}" type="pres">
      <dgm:prSet presAssocID="{B84669ED-F162-4D3E-8E51-F865597C4F61}" presName="vSp1" presStyleCnt="0"/>
      <dgm:spPr/>
    </dgm:pt>
    <dgm:pt modelId="{FFED7219-D4CE-40B8-8C35-F7006DC4185D}" type="pres">
      <dgm:prSet presAssocID="{B84669ED-F162-4D3E-8E51-F865597C4F61}" presName="simulatedConn" presStyleLbl="solidFgAcc1" presStyleIdx="0" presStyleCnt="4"/>
      <dgm:spPr/>
    </dgm:pt>
    <dgm:pt modelId="{D1BCD09D-4D19-46CE-BF79-C4AE39E7E142}" type="pres">
      <dgm:prSet presAssocID="{B84669ED-F162-4D3E-8E51-F865597C4F61}" presName="vSp2" presStyleCnt="0"/>
      <dgm:spPr/>
    </dgm:pt>
    <dgm:pt modelId="{BA10A59B-5C21-460E-AC67-29BD6C9CD3CA}" type="pres">
      <dgm:prSet presAssocID="{B84669ED-F162-4D3E-8E51-F865597C4F61}" presName="sibTrans" presStyleCnt="0"/>
      <dgm:spPr/>
    </dgm:pt>
    <dgm:pt modelId="{DBCCBA6D-4EF9-4051-B230-E9BE41439B23}" type="pres">
      <dgm:prSet presAssocID="{24BDF137-0CC5-4B31-B61D-84899F6F73BF}" presName="compositeNode" presStyleCnt="0">
        <dgm:presLayoutVars>
          <dgm:bulletEnabled val="1"/>
        </dgm:presLayoutVars>
      </dgm:prSet>
      <dgm:spPr/>
    </dgm:pt>
    <dgm:pt modelId="{23D6C5B6-D145-4C73-B913-1F83A72DB98D}" type="pres">
      <dgm:prSet presAssocID="{24BDF137-0CC5-4B31-B61D-84899F6F73BF}" presName="bgRect" presStyleLbl="node1" presStyleIdx="1" presStyleCnt="5"/>
      <dgm:spPr/>
    </dgm:pt>
    <dgm:pt modelId="{75C569BC-409D-4119-B3BA-FED46EB6F0E0}" type="pres">
      <dgm:prSet presAssocID="{24BDF137-0CC5-4B31-B61D-84899F6F73BF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B4AE2BB4-B6A1-4449-BD99-73F24C7EA441}" type="pres">
      <dgm:prSet presAssocID="{24BDF137-0CC5-4B31-B61D-84899F6F73BF}" presName="childNode" presStyleLbl="node1" presStyleIdx="1" presStyleCnt="5">
        <dgm:presLayoutVars>
          <dgm:bulletEnabled val="1"/>
        </dgm:presLayoutVars>
      </dgm:prSet>
      <dgm:spPr/>
    </dgm:pt>
    <dgm:pt modelId="{2959A31D-3FCE-40EC-9703-A74CD4A2725C}" type="pres">
      <dgm:prSet presAssocID="{5A334BB1-F8C2-4DD9-9AC0-A5A53C97C0F7}" presName="hSp" presStyleCnt="0"/>
      <dgm:spPr/>
    </dgm:pt>
    <dgm:pt modelId="{68E75A12-7468-44A2-9F6F-C1B3B70D008D}" type="pres">
      <dgm:prSet presAssocID="{5A334BB1-F8C2-4DD9-9AC0-A5A53C97C0F7}" presName="vProcSp" presStyleCnt="0"/>
      <dgm:spPr/>
    </dgm:pt>
    <dgm:pt modelId="{051C6899-4427-447D-A50F-C629BA45B6DA}" type="pres">
      <dgm:prSet presAssocID="{5A334BB1-F8C2-4DD9-9AC0-A5A53C97C0F7}" presName="vSp1" presStyleCnt="0"/>
      <dgm:spPr/>
    </dgm:pt>
    <dgm:pt modelId="{92818EA2-8256-4F3E-BBD1-DF342AEC7E4D}" type="pres">
      <dgm:prSet presAssocID="{5A334BB1-F8C2-4DD9-9AC0-A5A53C97C0F7}" presName="simulatedConn" presStyleLbl="solidFgAcc1" presStyleIdx="1" presStyleCnt="4"/>
      <dgm:spPr/>
    </dgm:pt>
    <dgm:pt modelId="{EE0DC1D0-8BEA-4AF8-9244-3D2ADB1A4B08}" type="pres">
      <dgm:prSet presAssocID="{5A334BB1-F8C2-4DD9-9AC0-A5A53C97C0F7}" presName="vSp2" presStyleCnt="0"/>
      <dgm:spPr/>
    </dgm:pt>
    <dgm:pt modelId="{4DD3075C-E132-446F-82E3-21B7B8783298}" type="pres">
      <dgm:prSet presAssocID="{5A334BB1-F8C2-4DD9-9AC0-A5A53C97C0F7}" presName="sibTrans" presStyleCnt="0"/>
      <dgm:spPr/>
    </dgm:pt>
    <dgm:pt modelId="{8FCE3F03-D0E2-49F6-A4F7-2A435B877AB3}" type="pres">
      <dgm:prSet presAssocID="{06AC1BB2-9BEA-4B2A-8919-E6B1E5896C6F}" presName="compositeNode" presStyleCnt="0">
        <dgm:presLayoutVars>
          <dgm:bulletEnabled val="1"/>
        </dgm:presLayoutVars>
      </dgm:prSet>
      <dgm:spPr/>
    </dgm:pt>
    <dgm:pt modelId="{CF2A3293-5EFE-472B-8A71-A0A73638ED05}" type="pres">
      <dgm:prSet presAssocID="{06AC1BB2-9BEA-4B2A-8919-E6B1E5896C6F}" presName="bgRect" presStyleLbl="node1" presStyleIdx="2" presStyleCnt="5"/>
      <dgm:spPr/>
    </dgm:pt>
    <dgm:pt modelId="{565C5EE0-FF8D-4543-ACE8-B49DF6CEDF35}" type="pres">
      <dgm:prSet presAssocID="{06AC1BB2-9BEA-4B2A-8919-E6B1E5896C6F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25ED8354-D699-4268-AD35-6B85D8154588}" type="pres">
      <dgm:prSet presAssocID="{06AC1BB2-9BEA-4B2A-8919-E6B1E5896C6F}" presName="childNode" presStyleLbl="node1" presStyleIdx="2" presStyleCnt="5">
        <dgm:presLayoutVars>
          <dgm:bulletEnabled val="1"/>
        </dgm:presLayoutVars>
      </dgm:prSet>
      <dgm:spPr/>
    </dgm:pt>
    <dgm:pt modelId="{798166AF-6B72-4012-B5C4-E702A23660FE}" type="pres">
      <dgm:prSet presAssocID="{272445F7-68BA-447F-9462-5F49812AF412}" presName="hSp" presStyleCnt="0"/>
      <dgm:spPr/>
    </dgm:pt>
    <dgm:pt modelId="{A8F8FC16-4959-4996-9C2B-30426389C08C}" type="pres">
      <dgm:prSet presAssocID="{272445F7-68BA-447F-9462-5F49812AF412}" presName="vProcSp" presStyleCnt="0"/>
      <dgm:spPr/>
    </dgm:pt>
    <dgm:pt modelId="{2D3CC50F-4849-4CF4-8868-98CEA9F82174}" type="pres">
      <dgm:prSet presAssocID="{272445F7-68BA-447F-9462-5F49812AF412}" presName="vSp1" presStyleCnt="0"/>
      <dgm:spPr/>
    </dgm:pt>
    <dgm:pt modelId="{81985340-232F-4ACF-BAB2-81BB0811616B}" type="pres">
      <dgm:prSet presAssocID="{272445F7-68BA-447F-9462-5F49812AF412}" presName="simulatedConn" presStyleLbl="solidFgAcc1" presStyleIdx="2" presStyleCnt="4"/>
      <dgm:spPr/>
    </dgm:pt>
    <dgm:pt modelId="{19EB39D9-7B1C-437E-A530-E3DE1651CFCD}" type="pres">
      <dgm:prSet presAssocID="{272445F7-68BA-447F-9462-5F49812AF412}" presName="vSp2" presStyleCnt="0"/>
      <dgm:spPr/>
    </dgm:pt>
    <dgm:pt modelId="{10055137-341C-4774-8255-D0B1D88DC6A7}" type="pres">
      <dgm:prSet presAssocID="{272445F7-68BA-447F-9462-5F49812AF412}" presName="sibTrans" presStyleCnt="0"/>
      <dgm:spPr/>
    </dgm:pt>
    <dgm:pt modelId="{228E7044-C5F1-4641-8E99-A8A64970052C}" type="pres">
      <dgm:prSet presAssocID="{9BC80204-2934-42CF-9112-BADE52782C19}" presName="compositeNode" presStyleCnt="0">
        <dgm:presLayoutVars>
          <dgm:bulletEnabled val="1"/>
        </dgm:presLayoutVars>
      </dgm:prSet>
      <dgm:spPr/>
    </dgm:pt>
    <dgm:pt modelId="{D150FD45-C097-49F6-B621-5687009E0A72}" type="pres">
      <dgm:prSet presAssocID="{9BC80204-2934-42CF-9112-BADE52782C19}" presName="bgRect" presStyleLbl="node1" presStyleIdx="3" presStyleCnt="5"/>
      <dgm:spPr/>
    </dgm:pt>
    <dgm:pt modelId="{E973470F-7CAC-4594-9430-F302560EEB46}" type="pres">
      <dgm:prSet presAssocID="{9BC80204-2934-42CF-9112-BADE52782C19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80CD68DC-58DE-4C8D-96D9-3EC8DBE08D80}" type="pres">
      <dgm:prSet presAssocID="{9BC80204-2934-42CF-9112-BADE52782C19}" presName="childNode" presStyleLbl="node1" presStyleIdx="3" presStyleCnt="5">
        <dgm:presLayoutVars>
          <dgm:bulletEnabled val="1"/>
        </dgm:presLayoutVars>
      </dgm:prSet>
      <dgm:spPr/>
    </dgm:pt>
    <dgm:pt modelId="{B210FDBB-E246-4973-B73A-BB9352E5BB99}" type="pres">
      <dgm:prSet presAssocID="{04C753F6-E478-4662-A52C-4499988D51B8}" presName="hSp" presStyleCnt="0"/>
      <dgm:spPr/>
    </dgm:pt>
    <dgm:pt modelId="{D6A20E54-C800-4AA5-8AF4-4EB9FD5EBF86}" type="pres">
      <dgm:prSet presAssocID="{04C753F6-E478-4662-A52C-4499988D51B8}" presName="vProcSp" presStyleCnt="0"/>
      <dgm:spPr/>
    </dgm:pt>
    <dgm:pt modelId="{631904E1-ECF7-496F-961E-6E759114AFD5}" type="pres">
      <dgm:prSet presAssocID="{04C753F6-E478-4662-A52C-4499988D51B8}" presName="vSp1" presStyleCnt="0"/>
      <dgm:spPr/>
    </dgm:pt>
    <dgm:pt modelId="{CE8BB253-A41B-4414-AB0C-1C9E14E8E8A2}" type="pres">
      <dgm:prSet presAssocID="{04C753F6-E478-4662-A52C-4499988D51B8}" presName="simulatedConn" presStyleLbl="solidFgAcc1" presStyleIdx="3" presStyleCnt="4"/>
      <dgm:spPr/>
    </dgm:pt>
    <dgm:pt modelId="{3722A8CD-187B-44D0-BCEA-4D03C33DF045}" type="pres">
      <dgm:prSet presAssocID="{04C753F6-E478-4662-A52C-4499988D51B8}" presName="vSp2" presStyleCnt="0"/>
      <dgm:spPr/>
    </dgm:pt>
    <dgm:pt modelId="{48E02447-7425-4279-9F33-28B30D70BD3C}" type="pres">
      <dgm:prSet presAssocID="{04C753F6-E478-4662-A52C-4499988D51B8}" presName="sibTrans" presStyleCnt="0"/>
      <dgm:spPr/>
    </dgm:pt>
    <dgm:pt modelId="{F3D07F7D-EAF8-43BC-99C7-278CB6541CBA}" type="pres">
      <dgm:prSet presAssocID="{991FD8D9-22B5-41A7-9E75-307B3DB92447}" presName="compositeNode" presStyleCnt="0">
        <dgm:presLayoutVars>
          <dgm:bulletEnabled val="1"/>
        </dgm:presLayoutVars>
      </dgm:prSet>
      <dgm:spPr/>
    </dgm:pt>
    <dgm:pt modelId="{63313FC7-722C-4740-99A4-1630F6EA9880}" type="pres">
      <dgm:prSet presAssocID="{991FD8D9-22B5-41A7-9E75-307B3DB92447}" presName="bgRect" presStyleLbl="node1" presStyleIdx="4" presStyleCnt="5"/>
      <dgm:spPr/>
    </dgm:pt>
    <dgm:pt modelId="{D5BB1796-EBFA-428E-B991-6B61210B07E0}" type="pres">
      <dgm:prSet presAssocID="{991FD8D9-22B5-41A7-9E75-307B3DB92447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7FAE7F42-CAEE-495A-877C-B54F1CBB800A}" type="pres">
      <dgm:prSet presAssocID="{991FD8D9-22B5-41A7-9E75-307B3DB92447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168A9203-5DA2-4053-9167-AD0B0DC67DF3}" type="presOf" srcId="{22597442-F7DD-4D93-A540-D22A798DCAD8}" destId="{80CD68DC-58DE-4C8D-96D9-3EC8DBE08D80}" srcOrd="0" destOrd="0" presId="urn:microsoft.com/office/officeart/2005/8/layout/hProcess7"/>
    <dgm:cxn modelId="{6B3EB207-CAB9-4C56-855A-858412BA9327}" type="presOf" srcId="{06AC1BB2-9BEA-4B2A-8919-E6B1E5896C6F}" destId="{CF2A3293-5EFE-472B-8A71-A0A73638ED05}" srcOrd="0" destOrd="0" presId="urn:microsoft.com/office/officeart/2005/8/layout/hProcess7"/>
    <dgm:cxn modelId="{66D27411-C55A-4DF8-848F-29CDCBDEA051}" type="presOf" srcId="{9BC80204-2934-42CF-9112-BADE52782C19}" destId="{E973470F-7CAC-4594-9430-F302560EEB46}" srcOrd="1" destOrd="0" presId="urn:microsoft.com/office/officeart/2005/8/layout/hProcess7"/>
    <dgm:cxn modelId="{B4A60612-B907-47D5-9DF4-7D9E8C6582CC}" srcId="{991FD8D9-22B5-41A7-9E75-307B3DB92447}" destId="{DFD8D106-4207-429D-9510-913FAF3E627D}" srcOrd="1" destOrd="0" parTransId="{1BF10BEA-CC38-4E19-9A2B-0A401DF51940}" sibTransId="{542E65EF-6761-4963-8B5D-1B9279EF0A06}"/>
    <dgm:cxn modelId="{8DB58917-A6A3-4C71-B7C5-25D55B6202A8}" srcId="{DC2B04CA-8118-4A6C-A005-AE1BFB2D1F37}" destId="{991FD8D9-22B5-41A7-9E75-307B3DB92447}" srcOrd="4" destOrd="0" parTransId="{69EA29B2-18CD-4634-9ED5-B709407AC4F5}" sibTransId="{77806A22-00F4-4929-8443-44B6D3A4FFA0}"/>
    <dgm:cxn modelId="{C718B91D-EBD1-41E3-95CF-4229D33D16BF}" srcId="{9BC80204-2934-42CF-9112-BADE52782C19}" destId="{22597442-F7DD-4D93-A540-D22A798DCAD8}" srcOrd="0" destOrd="0" parTransId="{46987544-8632-4FE6-8D6E-A0DA1D89B94F}" sibTransId="{F6910DCC-E490-42BC-877F-71BEAD224DD0}"/>
    <dgm:cxn modelId="{20F4AA2D-7403-40E8-80BA-BBD76F82E5C0}" type="presOf" srcId="{9BC80204-2934-42CF-9112-BADE52782C19}" destId="{D150FD45-C097-49F6-B621-5687009E0A72}" srcOrd="0" destOrd="0" presId="urn:microsoft.com/office/officeart/2005/8/layout/hProcess7"/>
    <dgm:cxn modelId="{AC07B531-4AA3-416E-A2D5-456645645BA0}" srcId="{DC2B04CA-8118-4A6C-A005-AE1BFB2D1F37}" destId="{06AC1BB2-9BEA-4B2A-8919-E6B1E5896C6F}" srcOrd="2" destOrd="0" parTransId="{E1321012-3D9F-41A9-91E0-A239BB7551F2}" sibTransId="{272445F7-68BA-447F-9462-5F49812AF412}"/>
    <dgm:cxn modelId="{26845C5B-B892-425C-89AA-3B1F11419C7E}" srcId="{06AC1BB2-9BEA-4B2A-8919-E6B1E5896C6F}" destId="{2221D770-646E-4A40-B206-B177AF8180D2}" srcOrd="0" destOrd="0" parTransId="{8CF3CF24-5877-4691-B966-B5501BA4D422}" sibTransId="{0A10EE78-162E-4A43-AA02-7A6AB21CA817}"/>
    <dgm:cxn modelId="{DDBF1248-5DFE-4E39-852F-10E257393F6B}" srcId="{DC2B04CA-8118-4A6C-A005-AE1BFB2D1F37}" destId="{C45A7FF0-CB4E-4981-8C45-ED0B1A83031F}" srcOrd="0" destOrd="0" parTransId="{2E5C8FF4-0EAD-4229-ACE1-696A699B9864}" sibTransId="{B84669ED-F162-4D3E-8E51-F865597C4F61}"/>
    <dgm:cxn modelId="{DBBFA054-A414-4FDD-BA10-95676F2D11B4}" type="presOf" srcId="{24BDF137-0CC5-4B31-B61D-84899F6F73BF}" destId="{75C569BC-409D-4119-B3BA-FED46EB6F0E0}" srcOrd="1" destOrd="0" presId="urn:microsoft.com/office/officeart/2005/8/layout/hProcess7"/>
    <dgm:cxn modelId="{ABFC555A-FFBA-40F5-B8E2-E990DC1F6C3B}" type="presOf" srcId="{06AC1BB2-9BEA-4B2A-8919-E6B1E5896C6F}" destId="{565C5EE0-FF8D-4543-ACE8-B49DF6CEDF35}" srcOrd="1" destOrd="0" presId="urn:microsoft.com/office/officeart/2005/8/layout/hProcess7"/>
    <dgm:cxn modelId="{FD0FA27A-F0E5-43EF-ABB3-8509D52A68CD}" srcId="{DC2B04CA-8118-4A6C-A005-AE1BFB2D1F37}" destId="{9BC80204-2934-42CF-9112-BADE52782C19}" srcOrd="3" destOrd="0" parTransId="{80D2BA91-B1A0-4E5A-BA48-AB0A9373DD69}" sibTransId="{04C753F6-E478-4662-A52C-4499988D51B8}"/>
    <dgm:cxn modelId="{33DF3B8E-8F42-43B4-A836-04CEFF6D3E0E}" srcId="{DC2B04CA-8118-4A6C-A005-AE1BFB2D1F37}" destId="{24BDF137-0CC5-4B31-B61D-84899F6F73BF}" srcOrd="1" destOrd="0" parTransId="{18D12012-392F-48F4-AC89-EBB1E0329D51}" sibTransId="{5A334BB1-F8C2-4DD9-9AC0-A5A53C97C0F7}"/>
    <dgm:cxn modelId="{A20AF19B-76D1-4C47-9E90-2611A0C5BF09}" type="presOf" srcId="{DC2B04CA-8118-4A6C-A005-AE1BFB2D1F37}" destId="{7B48BE77-E36D-4612-83B1-31B4F2E088A9}" srcOrd="0" destOrd="0" presId="urn:microsoft.com/office/officeart/2005/8/layout/hProcess7"/>
    <dgm:cxn modelId="{B3000E9D-8DA5-4DBD-BFE9-45911E741466}" type="presOf" srcId="{2221D770-646E-4A40-B206-B177AF8180D2}" destId="{25ED8354-D699-4268-AD35-6B85D8154588}" srcOrd="0" destOrd="0" presId="urn:microsoft.com/office/officeart/2005/8/layout/hProcess7"/>
    <dgm:cxn modelId="{9880349F-A2E9-4CE5-B659-2E6BB3BCAC59}" type="presOf" srcId="{24BDF137-0CC5-4B31-B61D-84899F6F73BF}" destId="{23D6C5B6-D145-4C73-B913-1F83A72DB98D}" srcOrd="0" destOrd="0" presId="urn:microsoft.com/office/officeart/2005/8/layout/hProcess7"/>
    <dgm:cxn modelId="{10AD85A0-F04F-46F7-881A-F7CF76DE0AF4}" type="presOf" srcId="{C45A7FF0-CB4E-4981-8C45-ED0B1A83031F}" destId="{B6E33335-5843-4E80-8F00-28FCB785030A}" srcOrd="1" destOrd="0" presId="urn:microsoft.com/office/officeart/2005/8/layout/hProcess7"/>
    <dgm:cxn modelId="{87E309A4-B624-4DD9-A498-052507EDEB3C}" type="presOf" srcId="{66D737F8-4EB7-4B34-B1D8-24CDF4E613C7}" destId="{7FAE7F42-CAEE-495A-877C-B54F1CBB800A}" srcOrd="0" destOrd="0" presId="urn:microsoft.com/office/officeart/2005/8/layout/hProcess7"/>
    <dgm:cxn modelId="{E5ECC2A5-8D3C-494A-857A-5F8636B7CF70}" type="presOf" srcId="{991FD8D9-22B5-41A7-9E75-307B3DB92447}" destId="{D5BB1796-EBFA-428E-B991-6B61210B07E0}" srcOrd="1" destOrd="0" presId="urn:microsoft.com/office/officeart/2005/8/layout/hProcess7"/>
    <dgm:cxn modelId="{B7DF37A7-5008-421D-B1D6-0FB0A614880F}" type="presOf" srcId="{C57A9E2A-C9B3-4B06-9645-C144869F8601}" destId="{E576F4AE-E971-4198-BC92-984C2423DC46}" srcOrd="0" destOrd="0" presId="urn:microsoft.com/office/officeart/2005/8/layout/hProcess7"/>
    <dgm:cxn modelId="{5C671EBF-0CD8-483A-85C9-C42D8451B048}" srcId="{C45A7FF0-CB4E-4981-8C45-ED0B1A83031F}" destId="{C57A9E2A-C9B3-4B06-9645-C144869F8601}" srcOrd="0" destOrd="0" parTransId="{8AA592B5-D7B7-4D0D-99FB-50F95527E43C}" sibTransId="{016C821F-9CBF-4651-BF38-A0282CDC676D}"/>
    <dgm:cxn modelId="{72FB7ED6-4186-4B30-93D0-E61F6FD03EDD}" type="presOf" srcId="{9075CBC6-09B4-483F-A5B8-65CC3E38A19E}" destId="{B4AE2BB4-B6A1-4449-BD99-73F24C7EA441}" srcOrd="0" destOrd="0" presId="urn:microsoft.com/office/officeart/2005/8/layout/hProcess7"/>
    <dgm:cxn modelId="{9078ADDE-7A73-481D-87A0-9E38CFC66ED9}" srcId="{991FD8D9-22B5-41A7-9E75-307B3DB92447}" destId="{66D737F8-4EB7-4B34-B1D8-24CDF4E613C7}" srcOrd="0" destOrd="0" parTransId="{F90C3C7F-8506-4EA2-B64E-4884543CBF16}" sibTransId="{4AD2ABA5-3E49-4E4C-AEE5-1E9CFEBCE700}"/>
    <dgm:cxn modelId="{0C25F5E9-C8FB-438C-BF1A-989E7AA55C02}" type="presOf" srcId="{C45A7FF0-CB4E-4981-8C45-ED0B1A83031F}" destId="{C46E1C36-8753-4297-A3CC-8A4F63162493}" srcOrd="0" destOrd="0" presId="urn:microsoft.com/office/officeart/2005/8/layout/hProcess7"/>
    <dgm:cxn modelId="{AB5526EF-2E4C-45B1-B90A-C5B892105537}" type="presOf" srcId="{DFD8D106-4207-429D-9510-913FAF3E627D}" destId="{7FAE7F42-CAEE-495A-877C-B54F1CBB800A}" srcOrd="0" destOrd="1" presId="urn:microsoft.com/office/officeart/2005/8/layout/hProcess7"/>
    <dgm:cxn modelId="{6D9B59F6-42A1-407D-B6D6-C89413045969}" type="presOf" srcId="{991FD8D9-22B5-41A7-9E75-307B3DB92447}" destId="{63313FC7-722C-4740-99A4-1630F6EA9880}" srcOrd="0" destOrd="0" presId="urn:microsoft.com/office/officeart/2005/8/layout/hProcess7"/>
    <dgm:cxn modelId="{7E7353FC-B266-4B5B-BF3B-93B5A0F936B4}" srcId="{24BDF137-0CC5-4B31-B61D-84899F6F73BF}" destId="{9075CBC6-09B4-483F-A5B8-65CC3E38A19E}" srcOrd="0" destOrd="0" parTransId="{C52980C0-36EE-471D-B7C8-884FBB72ADCE}" sibTransId="{755314DC-F959-4C12-B086-C70FC7BD7D56}"/>
    <dgm:cxn modelId="{8E98B557-F819-4ECA-8218-ECE4A46D6F22}" type="presParOf" srcId="{7B48BE77-E36D-4612-83B1-31B4F2E088A9}" destId="{582FF193-970D-4CDE-9E5F-0D2378CB57F3}" srcOrd="0" destOrd="0" presId="urn:microsoft.com/office/officeart/2005/8/layout/hProcess7"/>
    <dgm:cxn modelId="{BC1EC311-8AA5-41D2-8C26-1BC338E710CF}" type="presParOf" srcId="{582FF193-970D-4CDE-9E5F-0D2378CB57F3}" destId="{C46E1C36-8753-4297-A3CC-8A4F63162493}" srcOrd="0" destOrd="0" presId="urn:microsoft.com/office/officeart/2005/8/layout/hProcess7"/>
    <dgm:cxn modelId="{D3788E69-A7B2-43DC-AE37-9F74BFC773A1}" type="presParOf" srcId="{582FF193-970D-4CDE-9E5F-0D2378CB57F3}" destId="{B6E33335-5843-4E80-8F00-28FCB785030A}" srcOrd="1" destOrd="0" presId="urn:microsoft.com/office/officeart/2005/8/layout/hProcess7"/>
    <dgm:cxn modelId="{956A4B43-CEDF-47B4-8C0C-DF39A1DE47DC}" type="presParOf" srcId="{582FF193-970D-4CDE-9E5F-0D2378CB57F3}" destId="{E576F4AE-E971-4198-BC92-984C2423DC46}" srcOrd="2" destOrd="0" presId="urn:microsoft.com/office/officeart/2005/8/layout/hProcess7"/>
    <dgm:cxn modelId="{37EF7E05-BB40-4967-A888-7EF493675C82}" type="presParOf" srcId="{7B48BE77-E36D-4612-83B1-31B4F2E088A9}" destId="{D03FD44E-6FEE-45BE-815F-12D8CF20ACB2}" srcOrd="1" destOrd="0" presId="urn:microsoft.com/office/officeart/2005/8/layout/hProcess7"/>
    <dgm:cxn modelId="{E5ADD5FD-4004-42A3-A2DC-D70E2BB68B6C}" type="presParOf" srcId="{7B48BE77-E36D-4612-83B1-31B4F2E088A9}" destId="{7E4D9EB5-B423-4E35-989D-0B1F1431B9CD}" srcOrd="2" destOrd="0" presId="urn:microsoft.com/office/officeart/2005/8/layout/hProcess7"/>
    <dgm:cxn modelId="{CD30B8EE-5A98-45C5-84C3-365750CD4BE1}" type="presParOf" srcId="{7E4D9EB5-B423-4E35-989D-0B1F1431B9CD}" destId="{DB201234-C567-4242-8ADC-D40F32D6041D}" srcOrd="0" destOrd="0" presId="urn:microsoft.com/office/officeart/2005/8/layout/hProcess7"/>
    <dgm:cxn modelId="{29A06A8C-3110-40B6-B8CD-383FF1991D25}" type="presParOf" srcId="{7E4D9EB5-B423-4E35-989D-0B1F1431B9CD}" destId="{FFED7219-D4CE-40B8-8C35-F7006DC4185D}" srcOrd="1" destOrd="0" presId="urn:microsoft.com/office/officeart/2005/8/layout/hProcess7"/>
    <dgm:cxn modelId="{348A15C6-B957-4D7B-BD52-457BA3C1189C}" type="presParOf" srcId="{7E4D9EB5-B423-4E35-989D-0B1F1431B9CD}" destId="{D1BCD09D-4D19-46CE-BF79-C4AE39E7E142}" srcOrd="2" destOrd="0" presId="urn:microsoft.com/office/officeart/2005/8/layout/hProcess7"/>
    <dgm:cxn modelId="{A45022B8-3C8B-48C9-B49F-B96490275166}" type="presParOf" srcId="{7B48BE77-E36D-4612-83B1-31B4F2E088A9}" destId="{BA10A59B-5C21-460E-AC67-29BD6C9CD3CA}" srcOrd="3" destOrd="0" presId="urn:microsoft.com/office/officeart/2005/8/layout/hProcess7"/>
    <dgm:cxn modelId="{BB628FCE-C8AD-472A-9B8D-684AEB821DC8}" type="presParOf" srcId="{7B48BE77-E36D-4612-83B1-31B4F2E088A9}" destId="{DBCCBA6D-4EF9-4051-B230-E9BE41439B23}" srcOrd="4" destOrd="0" presId="urn:microsoft.com/office/officeart/2005/8/layout/hProcess7"/>
    <dgm:cxn modelId="{BC11B6CE-CF4E-48C9-9B52-8157183A36E5}" type="presParOf" srcId="{DBCCBA6D-4EF9-4051-B230-E9BE41439B23}" destId="{23D6C5B6-D145-4C73-B913-1F83A72DB98D}" srcOrd="0" destOrd="0" presId="urn:microsoft.com/office/officeart/2005/8/layout/hProcess7"/>
    <dgm:cxn modelId="{A8EE379D-1294-4593-94A4-EAC5C028306E}" type="presParOf" srcId="{DBCCBA6D-4EF9-4051-B230-E9BE41439B23}" destId="{75C569BC-409D-4119-B3BA-FED46EB6F0E0}" srcOrd="1" destOrd="0" presId="urn:microsoft.com/office/officeart/2005/8/layout/hProcess7"/>
    <dgm:cxn modelId="{E290F37A-3398-4E42-82E2-77145E1B69F4}" type="presParOf" srcId="{DBCCBA6D-4EF9-4051-B230-E9BE41439B23}" destId="{B4AE2BB4-B6A1-4449-BD99-73F24C7EA441}" srcOrd="2" destOrd="0" presId="urn:microsoft.com/office/officeart/2005/8/layout/hProcess7"/>
    <dgm:cxn modelId="{AD8DED76-785A-49DF-974C-06AE6988DF97}" type="presParOf" srcId="{7B48BE77-E36D-4612-83B1-31B4F2E088A9}" destId="{2959A31D-3FCE-40EC-9703-A74CD4A2725C}" srcOrd="5" destOrd="0" presId="urn:microsoft.com/office/officeart/2005/8/layout/hProcess7"/>
    <dgm:cxn modelId="{2346448E-0CAA-469F-A7A3-F1DC4C9BEB0D}" type="presParOf" srcId="{7B48BE77-E36D-4612-83B1-31B4F2E088A9}" destId="{68E75A12-7468-44A2-9F6F-C1B3B70D008D}" srcOrd="6" destOrd="0" presId="urn:microsoft.com/office/officeart/2005/8/layout/hProcess7"/>
    <dgm:cxn modelId="{1114728C-A1E3-4371-882B-F332FE3353FE}" type="presParOf" srcId="{68E75A12-7468-44A2-9F6F-C1B3B70D008D}" destId="{051C6899-4427-447D-A50F-C629BA45B6DA}" srcOrd="0" destOrd="0" presId="urn:microsoft.com/office/officeart/2005/8/layout/hProcess7"/>
    <dgm:cxn modelId="{78E996DB-B679-459F-9CA0-474B6A3F8102}" type="presParOf" srcId="{68E75A12-7468-44A2-9F6F-C1B3B70D008D}" destId="{92818EA2-8256-4F3E-BBD1-DF342AEC7E4D}" srcOrd="1" destOrd="0" presId="urn:microsoft.com/office/officeart/2005/8/layout/hProcess7"/>
    <dgm:cxn modelId="{2537BDDC-F409-457E-BC4E-D7407585B4DE}" type="presParOf" srcId="{68E75A12-7468-44A2-9F6F-C1B3B70D008D}" destId="{EE0DC1D0-8BEA-4AF8-9244-3D2ADB1A4B08}" srcOrd="2" destOrd="0" presId="urn:microsoft.com/office/officeart/2005/8/layout/hProcess7"/>
    <dgm:cxn modelId="{6FE1EE09-2450-4FFC-9904-0CF217C2DCA2}" type="presParOf" srcId="{7B48BE77-E36D-4612-83B1-31B4F2E088A9}" destId="{4DD3075C-E132-446F-82E3-21B7B8783298}" srcOrd="7" destOrd="0" presId="urn:microsoft.com/office/officeart/2005/8/layout/hProcess7"/>
    <dgm:cxn modelId="{CA9927C6-E1E7-41AC-A0BB-57ABEF8227B2}" type="presParOf" srcId="{7B48BE77-E36D-4612-83B1-31B4F2E088A9}" destId="{8FCE3F03-D0E2-49F6-A4F7-2A435B877AB3}" srcOrd="8" destOrd="0" presId="urn:microsoft.com/office/officeart/2005/8/layout/hProcess7"/>
    <dgm:cxn modelId="{8D1E05FD-254A-46CD-82CE-B4C918459227}" type="presParOf" srcId="{8FCE3F03-D0E2-49F6-A4F7-2A435B877AB3}" destId="{CF2A3293-5EFE-472B-8A71-A0A73638ED05}" srcOrd="0" destOrd="0" presId="urn:microsoft.com/office/officeart/2005/8/layout/hProcess7"/>
    <dgm:cxn modelId="{36241050-E867-4302-B95A-1140FDAB637E}" type="presParOf" srcId="{8FCE3F03-D0E2-49F6-A4F7-2A435B877AB3}" destId="{565C5EE0-FF8D-4543-ACE8-B49DF6CEDF35}" srcOrd="1" destOrd="0" presId="urn:microsoft.com/office/officeart/2005/8/layout/hProcess7"/>
    <dgm:cxn modelId="{BD2C4248-A7A7-49B3-B96B-5C51C363BC26}" type="presParOf" srcId="{8FCE3F03-D0E2-49F6-A4F7-2A435B877AB3}" destId="{25ED8354-D699-4268-AD35-6B85D8154588}" srcOrd="2" destOrd="0" presId="urn:microsoft.com/office/officeart/2005/8/layout/hProcess7"/>
    <dgm:cxn modelId="{06A46A58-5B21-42BB-8E83-29860B515DD0}" type="presParOf" srcId="{7B48BE77-E36D-4612-83B1-31B4F2E088A9}" destId="{798166AF-6B72-4012-B5C4-E702A23660FE}" srcOrd="9" destOrd="0" presId="urn:microsoft.com/office/officeart/2005/8/layout/hProcess7"/>
    <dgm:cxn modelId="{BACBA9DC-7B28-4599-A42C-57CA11D45720}" type="presParOf" srcId="{7B48BE77-E36D-4612-83B1-31B4F2E088A9}" destId="{A8F8FC16-4959-4996-9C2B-30426389C08C}" srcOrd="10" destOrd="0" presId="urn:microsoft.com/office/officeart/2005/8/layout/hProcess7"/>
    <dgm:cxn modelId="{07974ABC-07EC-4D44-A1B6-CAE0FF2644A7}" type="presParOf" srcId="{A8F8FC16-4959-4996-9C2B-30426389C08C}" destId="{2D3CC50F-4849-4CF4-8868-98CEA9F82174}" srcOrd="0" destOrd="0" presId="urn:microsoft.com/office/officeart/2005/8/layout/hProcess7"/>
    <dgm:cxn modelId="{AF1D0404-A8F2-4F53-9DA0-019E58A2DD69}" type="presParOf" srcId="{A8F8FC16-4959-4996-9C2B-30426389C08C}" destId="{81985340-232F-4ACF-BAB2-81BB0811616B}" srcOrd="1" destOrd="0" presId="urn:microsoft.com/office/officeart/2005/8/layout/hProcess7"/>
    <dgm:cxn modelId="{37C2D39B-05E1-4DFF-9F2A-BA2CA9857C7D}" type="presParOf" srcId="{A8F8FC16-4959-4996-9C2B-30426389C08C}" destId="{19EB39D9-7B1C-437E-A530-E3DE1651CFCD}" srcOrd="2" destOrd="0" presId="urn:microsoft.com/office/officeart/2005/8/layout/hProcess7"/>
    <dgm:cxn modelId="{A686177B-200E-40BB-A053-EA4ABB82E20E}" type="presParOf" srcId="{7B48BE77-E36D-4612-83B1-31B4F2E088A9}" destId="{10055137-341C-4774-8255-D0B1D88DC6A7}" srcOrd="11" destOrd="0" presId="urn:microsoft.com/office/officeart/2005/8/layout/hProcess7"/>
    <dgm:cxn modelId="{908DB9A9-2CD4-4AA8-8620-D84067D83177}" type="presParOf" srcId="{7B48BE77-E36D-4612-83B1-31B4F2E088A9}" destId="{228E7044-C5F1-4641-8E99-A8A64970052C}" srcOrd="12" destOrd="0" presId="urn:microsoft.com/office/officeart/2005/8/layout/hProcess7"/>
    <dgm:cxn modelId="{4C60A87F-E6EB-429D-A6C9-90168BF523ED}" type="presParOf" srcId="{228E7044-C5F1-4641-8E99-A8A64970052C}" destId="{D150FD45-C097-49F6-B621-5687009E0A72}" srcOrd="0" destOrd="0" presId="urn:microsoft.com/office/officeart/2005/8/layout/hProcess7"/>
    <dgm:cxn modelId="{C37C201C-729D-4CEE-B5CF-CD6EDE342224}" type="presParOf" srcId="{228E7044-C5F1-4641-8E99-A8A64970052C}" destId="{E973470F-7CAC-4594-9430-F302560EEB46}" srcOrd="1" destOrd="0" presId="urn:microsoft.com/office/officeart/2005/8/layout/hProcess7"/>
    <dgm:cxn modelId="{CF39521E-4FBE-4718-9746-06E57218C07E}" type="presParOf" srcId="{228E7044-C5F1-4641-8E99-A8A64970052C}" destId="{80CD68DC-58DE-4C8D-96D9-3EC8DBE08D80}" srcOrd="2" destOrd="0" presId="urn:microsoft.com/office/officeart/2005/8/layout/hProcess7"/>
    <dgm:cxn modelId="{ABC712B7-7C5B-4909-935E-52886CB916AD}" type="presParOf" srcId="{7B48BE77-E36D-4612-83B1-31B4F2E088A9}" destId="{B210FDBB-E246-4973-B73A-BB9352E5BB99}" srcOrd="13" destOrd="0" presId="urn:microsoft.com/office/officeart/2005/8/layout/hProcess7"/>
    <dgm:cxn modelId="{116648DD-05E3-483F-BCC7-8123125ADCB9}" type="presParOf" srcId="{7B48BE77-E36D-4612-83B1-31B4F2E088A9}" destId="{D6A20E54-C800-4AA5-8AF4-4EB9FD5EBF86}" srcOrd="14" destOrd="0" presId="urn:microsoft.com/office/officeart/2005/8/layout/hProcess7"/>
    <dgm:cxn modelId="{7D7A230D-3EB6-4376-AFE3-83ED563CA268}" type="presParOf" srcId="{D6A20E54-C800-4AA5-8AF4-4EB9FD5EBF86}" destId="{631904E1-ECF7-496F-961E-6E759114AFD5}" srcOrd="0" destOrd="0" presId="urn:microsoft.com/office/officeart/2005/8/layout/hProcess7"/>
    <dgm:cxn modelId="{8E185A23-2BF9-4649-9614-FD4C33100241}" type="presParOf" srcId="{D6A20E54-C800-4AA5-8AF4-4EB9FD5EBF86}" destId="{CE8BB253-A41B-4414-AB0C-1C9E14E8E8A2}" srcOrd="1" destOrd="0" presId="urn:microsoft.com/office/officeart/2005/8/layout/hProcess7"/>
    <dgm:cxn modelId="{5074DF13-364F-4C22-BC24-D5DC60B72767}" type="presParOf" srcId="{D6A20E54-C800-4AA5-8AF4-4EB9FD5EBF86}" destId="{3722A8CD-187B-44D0-BCEA-4D03C33DF045}" srcOrd="2" destOrd="0" presId="urn:microsoft.com/office/officeart/2005/8/layout/hProcess7"/>
    <dgm:cxn modelId="{CE084C83-C82E-4F64-8B88-A570CC1861E0}" type="presParOf" srcId="{7B48BE77-E36D-4612-83B1-31B4F2E088A9}" destId="{48E02447-7425-4279-9F33-28B30D70BD3C}" srcOrd="15" destOrd="0" presId="urn:microsoft.com/office/officeart/2005/8/layout/hProcess7"/>
    <dgm:cxn modelId="{0768011A-07F8-46A3-A8F5-FF71A8C38D87}" type="presParOf" srcId="{7B48BE77-E36D-4612-83B1-31B4F2E088A9}" destId="{F3D07F7D-EAF8-43BC-99C7-278CB6541CBA}" srcOrd="16" destOrd="0" presId="urn:microsoft.com/office/officeart/2005/8/layout/hProcess7"/>
    <dgm:cxn modelId="{5B43DB9A-E378-426A-977D-3063C955D853}" type="presParOf" srcId="{F3D07F7D-EAF8-43BC-99C7-278CB6541CBA}" destId="{63313FC7-722C-4740-99A4-1630F6EA9880}" srcOrd="0" destOrd="0" presId="urn:microsoft.com/office/officeart/2005/8/layout/hProcess7"/>
    <dgm:cxn modelId="{7308FF4B-919F-4368-8FAE-4813EE5AB02C}" type="presParOf" srcId="{F3D07F7D-EAF8-43BC-99C7-278CB6541CBA}" destId="{D5BB1796-EBFA-428E-B991-6B61210B07E0}" srcOrd="1" destOrd="0" presId="urn:microsoft.com/office/officeart/2005/8/layout/hProcess7"/>
    <dgm:cxn modelId="{FB70E708-F4B2-4BDC-8C46-B43776588C87}" type="presParOf" srcId="{F3D07F7D-EAF8-43BC-99C7-278CB6541CBA}" destId="{7FAE7F42-CAEE-495A-877C-B54F1CBB800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119FA0-F66C-4053-B79D-70639BD6E5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99152161-7A0F-4119-AA3A-45FF8465D5F2}">
      <dgm:prSet phldrT="[Texto]" custT="1"/>
      <dgm:spPr>
        <a:solidFill>
          <a:srgbClr val="6600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/>
            <a:t>No hay definición estándar aceptada universalmente; sin embargo, existen organismos internacionales cuyos objetivos son la estandarización de TI y, en particular, de </a:t>
          </a:r>
          <a:r>
            <a:rPr lang="es-MX" sz="1800" i="1" dirty="0"/>
            <a:t>Cloud Computing. </a:t>
          </a:r>
          <a:endParaRPr lang="es-MX" sz="1800" dirty="0"/>
        </a:p>
      </dgm:t>
    </dgm:pt>
    <dgm:pt modelId="{9C60A902-5CFA-41B6-B935-633B9D9098D6}" type="parTrans" cxnId="{5B01E8B2-795C-4493-AFE8-1824E2CE6CBD}">
      <dgm:prSet/>
      <dgm:spPr/>
      <dgm:t>
        <a:bodyPr/>
        <a:lstStyle/>
        <a:p>
          <a:pPr algn="just"/>
          <a:endParaRPr lang="es-MX" sz="1400"/>
        </a:p>
      </dgm:t>
    </dgm:pt>
    <dgm:pt modelId="{57045BE6-3480-401C-A5E2-478E0F3DB3E8}" type="sibTrans" cxnId="{5B01E8B2-795C-4493-AFE8-1824E2CE6CBD}">
      <dgm:prSet/>
      <dgm:spPr>
        <a:ln>
          <a:solidFill>
            <a:srgbClr val="6600CC"/>
          </a:solidFill>
        </a:ln>
      </dgm:spPr>
      <dgm:t>
        <a:bodyPr/>
        <a:lstStyle/>
        <a:p>
          <a:pPr algn="just"/>
          <a:endParaRPr lang="es-MX" sz="1400"/>
        </a:p>
      </dgm:t>
    </dgm:pt>
    <dgm:pt modelId="{99A7FE41-3836-4A04-98A8-3A2DAB27345A}">
      <dgm:prSet phldrT="[Texto]" custT="1"/>
      <dgm:spPr>
        <a:solidFill>
          <a:srgbClr val="6666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/>
            <a:t>Uno de ellos el </a:t>
          </a:r>
          <a:r>
            <a:rPr lang="es-MX" sz="1800" dirty="0" err="1"/>
            <a:t>National</a:t>
          </a:r>
          <a:r>
            <a:rPr lang="es-MX" sz="1800" dirty="0"/>
            <a:t> </a:t>
          </a:r>
          <a:r>
            <a:rPr lang="en-US" sz="1800" dirty="0"/>
            <a:t>Institute of Standards and Technology (</a:t>
          </a:r>
          <a:r>
            <a:rPr lang="en-US" sz="1800" b="1" dirty="0"/>
            <a:t>NIST)</a:t>
          </a:r>
          <a:r>
            <a:rPr lang="es-MX" sz="1800" dirty="0"/>
            <a:t> que define la computación en nube (</a:t>
          </a:r>
          <a:r>
            <a:rPr lang="es-MX" sz="1800" i="1" dirty="0" err="1"/>
            <a:t>cloud</a:t>
          </a:r>
          <a:r>
            <a:rPr lang="es-MX" sz="1800" i="1" dirty="0"/>
            <a:t> </a:t>
          </a:r>
          <a:r>
            <a:rPr lang="es-MX" sz="1800" i="1" dirty="0" err="1"/>
            <a:t>computing</a:t>
          </a:r>
          <a:r>
            <a:rPr lang="es-MX" sz="1800" i="1" dirty="0"/>
            <a:t>)  </a:t>
          </a:r>
          <a:r>
            <a:rPr lang="es-MX" sz="1800" dirty="0"/>
            <a:t>como:</a:t>
          </a:r>
        </a:p>
      </dgm:t>
    </dgm:pt>
    <dgm:pt modelId="{486B2F8A-6427-4AA0-AA16-FE3B1E0A5698}" type="parTrans" cxnId="{A3E0A710-BD91-40E5-9FB6-B7C9594C07F6}">
      <dgm:prSet/>
      <dgm:spPr/>
      <dgm:t>
        <a:bodyPr/>
        <a:lstStyle/>
        <a:p>
          <a:pPr algn="just"/>
          <a:endParaRPr lang="es-MX" sz="1400"/>
        </a:p>
      </dgm:t>
    </dgm:pt>
    <dgm:pt modelId="{E6473A41-178A-4BE2-9B14-913CDE7B61C5}" type="sibTrans" cxnId="{A3E0A710-BD91-40E5-9FB6-B7C9594C07F6}">
      <dgm:prSet/>
      <dgm:spPr/>
      <dgm:t>
        <a:bodyPr/>
        <a:lstStyle/>
        <a:p>
          <a:pPr algn="just"/>
          <a:endParaRPr lang="es-MX" sz="1400"/>
        </a:p>
      </dgm:t>
    </dgm:pt>
    <dgm:pt modelId="{FCC3DCC9-A0D5-416C-83AE-38A269020B11}">
      <dgm:prSet phldrT="[Texto]" custT="1"/>
      <dgm:spPr>
        <a:solidFill>
          <a:srgbClr val="00CCF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2000" i="1" dirty="0">
              <a:solidFill>
                <a:schemeClr val="bg1"/>
              </a:solidFill>
            </a:rPr>
            <a:t>“Un conjunto de hardware y software, almacenamiento, servicios e interfaces que facilitan la entrada de la información como un servicio”</a:t>
          </a:r>
          <a:endParaRPr lang="es-MX" sz="2000" dirty="0">
            <a:solidFill>
              <a:schemeClr val="bg1"/>
            </a:solidFill>
          </a:endParaRPr>
        </a:p>
      </dgm:t>
    </dgm:pt>
    <dgm:pt modelId="{6DB91027-CB47-4A43-A627-6872C115A17F}" type="parTrans" cxnId="{F707354B-54BF-44FF-9153-390C3AD18BCF}">
      <dgm:prSet/>
      <dgm:spPr/>
      <dgm:t>
        <a:bodyPr/>
        <a:lstStyle/>
        <a:p>
          <a:pPr algn="just"/>
          <a:endParaRPr lang="es-MX" sz="1400"/>
        </a:p>
      </dgm:t>
    </dgm:pt>
    <dgm:pt modelId="{B488BE7A-2191-4D4D-8619-17CD525841EC}" type="sibTrans" cxnId="{F707354B-54BF-44FF-9153-390C3AD18BCF}">
      <dgm:prSet/>
      <dgm:spPr/>
      <dgm:t>
        <a:bodyPr/>
        <a:lstStyle/>
        <a:p>
          <a:pPr algn="just"/>
          <a:endParaRPr lang="es-MX" sz="1400"/>
        </a:p>
      </dgm:t>
    </dgm:pt>
    <dgm:pt modelId="{C43BA87A-80F8-44A7-B405-16B20A2B34D4}">
      <dgm:prSet phldrT="[Texto]" custT="1"/>
      <dgm:spPr>
        <a:solidFill>
          <a:srgbClr val="00FF99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GT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Según </a:t>
          </a:r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NIST, el modelo se compone de cinco características esenciales,  tres modelos de servicio y cuatro modelos de despliegue. </a:t>
          </a:r>
        </a:p>
      </dgm:t>
    </dgm:pt>
    <dgm:pt modelId="{03741AF7-6098-4350-B8DB-86936FE87F8C}" type="parTrans" cxnId="{EE021486-7247-442E-838D-49CC4050B3F9}">
      <dgm:prSet/>
      <dgm:spPr/>
      <dgm:t>
        <a:bodyPr/>
        <a:lstStyle/>
        <a:p>
          <a:pPr algn="just"/>
          <a:endParaRPr lang="es-MX" sz="1400"/>
        </a:p>
      </dgm:t>
    </dgm:pt>
    <dgm:pt modelId="{24F3683A-3C38-4FA2-B52E-89B20A1D8E89}" type="sibTrans" cxnId="{EE021486-7247-442E-838D-49CC4050B3F9}">
      <dgm:prSet/>
      <dgm:spPr/>
      <dgm:t>
        <a:bodyPr/>
        <a:lstStyle/>
        <a:p>
          <a:pPr algn="just"/>
          <a:endParaRPr lang="es-MX" sz="1400"/>
        </a:p>
      </dgm:t>
    </dgm:pt>
    <dgm:pt modelId="{A5D8B771-010C-457D-938C-256E2569F5A6}">
      <dgm:prSet custT="1"/>
      <dgm:spPr>
        <a:solidFill>
          <a:srgbClr val="99FF33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Los servicios de la nube incluyen el </a:t>
          </a:r>
          <a:r>
            <a:rPr lang="es-MX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software, infraestructura </a:t>
          </a:r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y </a:t>
          </a:r>
          <a:r>
            <a:rPr lang="es-MX" sz="1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Internet</a:t>
          </a:r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bien como componentes independientes o como una plataforma completa basada en la demanda del usuario.</a:t>
          </a:r>
        </a:p>
      </dgm:t>
    </dgm:pt>
    <dgm:pt modelId="{C59BA992-22A7-48FB-9417-A5843F77E22A}" type="parTrans" cxnId="{D616E92F-18FE-45A2-9B77-13D36CEF7C0B}">
      <dgm:prSet/>
      <dgm:spPr/>
      <dgm:t>
        <a:bodyPr/>
        <a:lstStyle/>
        <a:p>
          <a:pPr algn="just"/>
          <a:endParaRPr lang="es-MX" sz="1400"/>
        </a:p>
      </dgm:t>
    </dgm:pt>
    <dgm:pt modelId="{0C87265B-C833-43AD-A4A8-75D4B3D88B3D}" type="sibTrans" cxnId="{D616E92F-18FE-45A2-9B77-13D36CEF7C0B}">
      <dgm:prSet/>
      <dgm:spPr/>
      <dgm:t>
        <a:bodyPr/>
        <a:lstStyle/>
        <a:p>
          <a:pPr algn="just"/>
          <a:endParaRPr lang="es-MX" sz="1400"/>
        </a:p>
      </dgm:t>
    </dgm:pt>
    <dgm:pt modelId="{6FBE55B1-BDF0-4421-8F01-76AC7EE9EF5C}" type="pres">
      <dgm:prSet presAssocID="{E0119FA0-F66C-4053-B79D-70639BD6E5C7}" presName="Name0" presStyleCnt="0">
        <dgm:presLayoutVars>
          <dgm:chMax val="7"/>
          <dgm:chPref val="7"/>
          <dgm:dir/>
        </dgm:presLayoutVars>
      </dgm:prSet>
      <dgm:spPr/>
    </dgm:pt>
    <dgm:pt modelId="{1E1D8286-3DAF-4F0C-A4B8-429787CBD653}" type="pres">
      <dgm:prSet presAssocID="{E0119FA0-F66C-4053-B79D-70639BD6E5C7}" presName="Name1" presStyleCnt="0"/>
      <dgm:spPr/>
    </dgm:pt>
    <dgm:pt modelId="{7828EF46-9F53-451D-B166-8958745D80EE}" type="pres">
      <dgm:prSet presAssocID="{E0119FA0-F66C-4053-B79D-70639BD6E5C7}" presName="cycle" presStyleCnt="0"/>
      <dgm:spPr/>
    </dgm:pt>
    <dgm:pt modelId="{0A59BD9D-1463-4832-977B-344A3E3A1214}" type="pres">
      <dgm:prSet presAssocID="{E0119FA0-F66C-4053-B79D-70639BD6E5C7}" presName="srcNode" presStyleLbl="node1" presStyleIdx="0" presStyleCnt="5"/>
      <dgm:spPr/>
    </dgm:pt>
    <dgm:pt modelId="{6CFBEFE9-2D57-4AA9-9831-D5049EBFF230}" type="pres">
      <dgm:prSet presAssocID="{E0119FA0-F66C-4053-B79D-70639BD6E5C7}" presName="conn" presStyleLbl="parChTrans1D2" presStyleIdx="0" presStyleCnt="1" custLinFactNeighborY="2022"/>
      <dgm:spPr/>
    </dgm:pt>
    <dgm:pt modelId="{D402B4B4-C5F3-4950-A202-094728775897}" type="pres">
      <dgm:prSet presAssocID="{E0119FA0-F66C-4053-B79D-70639BD6E5C7}" presName="extraNode" presStyleLbl="node1" presStyleIdx="0" presStyleCnt="5"/>
      <dgm:spPr/>
    </dgm:pt>
    <dgm:pt modelId="{416DB11A-3C5A-48F1-A2D5-B82F8BE9999E}" type="pres">
      <dgm:prSet presAssocID="{E0119FA0-F66C-4053-B79D-70639BD6E5C7}" presName="dstNode" presStyleLbl="node1" presStyleIdx="0" presStyleCnt="5"/>
      <dgm:spPr/>
    </dgm:pt>
    <dgm:pt modelId="{A6A445A5-B398-41C1-9117-91628E0C2B8E}" type="pres">
      <dgm:prSet presAssocID="{99152161-7A0F-4119-AA3A-45FF8465D5F2}" presName="text_1" presStyleLbl="node1" presStyleIdx="0" presStyleCnt="5">
        <dgm:presLayoutVars>
          <dgm:bulletEnabled val="1"/>
        </dgm:presLayoutVars>
      </dgm:prSet>
      <dgm:spPr/>
    </dgm:pt>
    <dgm:pt modelId="{6692B46C-0F02-4EF9-96F0-C525FACD0266}" type="pres">
      <dgm:prSet presAssocID="{99152161-7A0F-4119-AA3A-45FF8465D5F2}" presName="accent_1" presStyleCnt="0"/>
      <dgm:spPr/>
    </dgm:pt>
    <dgm:pt modelId="{A02FD282-94C9-40CB-98E0-B68740F52189}" type="pres">
      <dgm:prSet presAssocID="{99152161-7A0F-4119-AA3A-45FF8465D5F2}" presName="accentRepeatNode" presStyleLbl="solidFgAcc1" presStyleIdx="0" presStyleCnt="5"/>
      <dgm:spPr>
        <a:ln>
          <a:solidFill>
            <a:srgbClr val="6600CC"/>
          </a:solidFill>
        </a:ln>
      </dgm:spPr>
    </dgm:pt>
    <dgm:pt modelId="{4659CF14-FAEE-4B7B-83AF-4A67065B8FDB}" type="pres">
      <dgm:prSet presAssocID="{99A7FE41-3836-4A04-98A8-3A2DAB27345A}" presName="text_2" presStyleLbl="node1" presStyleIdx="1" presStyleCnt="5">
        <dgm:presLayoutVars>
          <dgm:bulletEnabled val="1"/>
        </dgm:presLayoutVars>
      </dgm:prSet>
      <dgm:spPr/>
    </dgm:pt>
    <dgm:pt modelId="{E2FE4878-E26C-4247-BE6E-68896FEF0BA5}" type="pres">
      <dgm:prSet presAssocID="{99A7FE41-3836-4A04-98A8-3A2DAB27345A}" presName="accent_2" presStyleCnt="0"/>
      <dgm:spPr/>
    </dgm:pt>
    <dgm:pt modelId="{41F7C359-6FB5-4CA4-A010-FC19E6C2CF97}" type="pres">
      <dgm:prSet presAssocID="{99A7FE41-3836-4A04-98A8-3A2DAB27345A}" presName="accentRepeatNode" presStyleLbl="solidFgAcc1" presStyleIdx="1" presStyleCnt="5"/>
      <dgm:spPr>
        <a:ln>
          <a:solidFill>
            <a:srgbClr val="6699FF"/>
          </a:solidFill>
        </a:ln>
      </dgm:spPr>
    </dgm:pt>
    <dgm:pt modelId="{3BA0E9B6-D1AA-4258-BE9A-AA1E95BC4E12}" type="pres">
      <dgm:prSet presAssocID="{FCC3DCC9-A0D5-416C-83AE-38A269020B11}" presName="text_3" presStyleLbl="node1" presStyleIdx="2" presStyleCnt="5">
        <dgm:presLayoutVars>
          <dgm:bulletEnabled val="1"/>
        </dgm:presLayoutVars>
      </dgm:prSet>
      <dgm:spPr/>
    </dgm:pt>
    <dgm:pt modelId="{D62D513F-FA81-4E41-B44D-FDFEDED8F284}" type="pres">
      <dgm:prSet presAssocID="{FCC3DCC9-A0D5-416C-83AE-38A269020B11}" presName="accent_3" presStyleCnt="0"/>
      <dgm:spPr/>
    </dgm:pt>
    <dgm:pt modelId="{D19B4759-CD3D-489F-B3B3-202D9AF84A1A}" type="pres">
      <dgm:prSet presAssocID="{FCC3DCC9-A0D5-416C-83AE-38A269020B11}" presName="accentRepeatNode" presStyleLbl="solidFgAcc1" presStyleIdx="2" presStyleCnt="5"/>
      <dgm:spPr>
        <a:ln>
          <a:solidFill>
            <a:srgbClr val="00CCFF"/>
          </a:solidFill>
        </a:ln>
      </dgm:spPr>
    </dgm:pt>
    <dgm:pt modelId="{E00537F0-6A7E-4C6D-8737-6FF7DFB9FE7E}" type="pres">
      <dgm:prSet presAssocID="{C43BA87A-80F8-44A7-B405-16B20A2B34D4}" presName="text_4" presStyleLbl="node1" presStyleIdx="3" presStyleCnt="5">
        <dgm:presLayoutVars>
          <dgm:bulletEnabled val="1"/>
        </dgm:presLayoutVars>
      </dgm:prSet>
      <dgm:spPr/>
    </dgm:pt>
    <dgm:pt modelId="{0E16A8C8-E80C-473E-8F87-9FF248B0AE7C}" type="pres">
      <dgm:prSet presAssocID="{C43BA87A-80F8-44A7-B405-16B20A2B34D4}" presName="accent_4" presStyleCnt="0"/>
      <dgm:spPr/>
    </dgm:pt>
    <dgm:pt modelId="{CDF1127C-8570-4149-B37E-E5FAE25CCC28}" type="pres">
      <dgm:prSet presAssocID="{C43BA87A-80F8-44A7-B405-16B20A2B34D4}" presName="accentRepeatNode" presStyleLbl="solidFgAcc1" presStyleIdx="3" presStyleCnt="5"/>
      <dgm:spPr>
        <a:ln>
          <a:solidFill>
            <a:srgbClr val="00FFCC"/>
          </a:solidFill>
        </a:ln>
      </dgm:spPr>
    </dgm:pt>
    <dgm:pt modelId="{42EB907B-2C94-4A37-944B-9B6A23D92B9D}" type="pres">
      <dgm:prSet presAssocID="{A5D8B771-010C-457D-938C-256E2569F5A6}" presName="text_5" presStyleLbl="node1" presStyleIdx="4" presStyleCnt="5">
        <dgm:presLayoutVars>
          <dgm:bulletEnabled val="1"/>
        </dgm:presLayoutVars>
      </dgm:prSet>
      <dgm:spPr/>
    </dgm:pt>
    <dgm:pt modelId="{DDB6ED9A-EEF3-45C4-8035-DF509BD5E02B}" type="pres">
      <dgm:prSet presAssocID="{A5D8B771-010C-457D-938C-256E2569F5A6}" presName="accent_5" presStyleCnt="0"/>
      <dgm:spPr/>
    </dgm:pt>
    <dgm:pt modelId="{6177779D-CDD5-4D8F-A72F-76F8EE4BFA59}" type="pres">
      <dgm:prSet presAssocID="{A5D8B771-010C-457D-938C-256E2569F5A6}" presName="accentRepeatNode" presStyleLbl="solidFgAcc1" presStyleIdx="4" presStyleCnt="5"/>
      <dgm:spPr>
        <a:ln>
          <a:solidFill>
            <a:srgbClr val="00FF99"/>
          </a:solidFill>
        </a:ln>
      </dgm:spPr>
    </dgm:pt>
  </dgm:ptLst>
  <dgm:cxnLst>
    <dgm:cxn modelId="{A3E0A710-BD91-40E5-9FB6-B7C9594C07F6}" srcId="{E0119FA0-F66C-4053-B79D-70639BD6E5C7}" destId="{99A7FE41-3836-4A04-98A8-3A2DAB27345A}" srcOrd="1" destOrd="0" parTransId="{486B2F8A-6427-4AA0-AA16-FE3B1E0A5698}" sibTransId="{E6473A41-178A-4BE2-9B14-913CDE7B61C5}"/>
    <dgm:cxn modelId="{D616E92F-18FE-45A2-9B77-13D36CEF7C0B}" srcId="{E0119FA0-F66C-4053-B79D-70639BD6E5C7}" destId="{A5D8B771-010C-457D-938C-256E2569F5A6}" srcOrd="4" destOrd="0" parTransId="{C59BA992-22A7-48FB-9417-A5843F77E22A}" sibTransId="{0C87265B-C833-43AD-A4A8-75D4B3D88B3D}"/>
    <dgm:cxn modelId="{36954446-631C-4841-853B-001A224CE66A}" type="presOf" srcId="{C43BA87A-80F8-44A7-B405-16B20A2B34D4}" destId="{E00537F0-6A7E-4C6D-8737-6FF7DFB9FE7E}" srcOrd="0" destOrd="0" presId="urn:microsoft.com/office/officeart/2008/layout/VerticalCurvedList"/>
    <dgm:cxn modelId="{F707354B-54BF-44FF-9153-390C3AD18BCF}" srcId="{E0119FA0-F66C-4053-B79D-70639BD6E5C7}" destId="{FCC3DCC9-A0D5-416C-83AE-38A269020B11}" srcOrd="2" destOrd="0" parTransId="{6DB91027-CB47-4A43-A627-6872C115A17F}" sibTransId="{B488BE7A-2191-4D4D-8619-17CD525841EC}"/>
    <dgm:cxn modelId="{21349953-442F-429A-9BA5-A560B15529D8}" type="presOf" srcId="{E0119FA0-F66C-4053-B79D-70639BD6E5C7}" destId="{6FBE55B1-BDF0-4421-8F01-76AC7EE9EF5C}" srcOrd="0" destOrd="0" presId="urn:microsoft.com/office/officeart/2008/layout/VerticalCurvedList"/>
    <dgm:cxn modelId="{EE021486-7247-442E-838D-49CC4050B3F9}" srcId="{E0119FA0-F66C-4053-B79D-70639BD6E5C7}" destId="{C43BA87A-80F8-44A7-B405-16B20A2B34D4}" srcOrd="3" destOrd="0" parTransId="{03741AF7-6098-4350-B8DB-86936FE87F8C}" sibTransId="{24F3683A-3C38-4FA2-B52E-89B20A1D8E89}"/>
    <dgm:cxn modelId="{56448886-EBFC-4E26-A8D7-84ACBB809C6F}" type="presOf" srcId="{99152161-7A0F-4119-AA3A-45FF8465D5F2}" destId="{A6A445A5-B398-41C1-9117-91628E0C2B8E}" srcOrd="0" destOrd="0" presId="urn:microsoft.com/office/officeart/2008/layout/VerticalCurvedList"/>
    <dgm:cxn modelId="{02C2958A-912A-440A-A7AB-09DA01DAD35C}" type="presOf" srcId="{99A7FE41-3836-4A04-98A8-3A2DAB27345A}" destId="{4659CF14-FAEE-4B7B-83AF-4A67065B8FDB}" srcOrd="0" destOrd="0" presId="urn:microsoft.com/office/officeart/2008/layout/VerticalCurvedList"/>
    <dgm:cxn modelId="{16A1889F-8AA4-4750-AD6E-948B802F3172}" type="presOf" srcId="{FCC3DCC9-A0D5-416C-83AE-38A269020B11}" destId="{3BA0E9B6-D1AA-4258-BE9A-AA1E95BC4E12}" srcOrd="0" destOrd="0" presId="urn:microsoft.com/office/officeart/2008/layout/VerticalCurvedList"/>
    <dgm:cxn modelId="{5B01E8B2-795C-4493-AFE8-1824E2CE6CBD}" srcId="{E0119FA0-F66C-4053-B79D-70639BD6E5C7}" destId="{99152161-7A0F-4119-AA3A-45FF8465D5F2}" srcOrd="0" destOrd="0" parTransId="{9C60A902-5CFA-41B6-B935-633B9D9098D6}" sibTransId="{57045BE6-3480-401C-A5E2-478E0F3DB3E8}"/>
    <dgm:cxn modelId="{986104EA-6DE4-49FD-9884-296BC71F1848}" type="presOf" srcId="{A5D8B771-010C-457D-938C-256E2569F5A6}" destId="{42EB907B-2C94-4A37-944B-9B6A23D92B9D}" srcOrd="0" destOrd="0" presId="urn:microsoft.com/office/officeart/2008/layout/VerticalCurvedList"/>
    <dgm:cxn modelId="{79FEF1F7-7BCE-4558-8F5E-8DA1A3F16E94}" type="presOf" srcId="{57045BE6-3480-401C-A5E2-478E0F3DB3E8}" destId="{6CFBEFE9-2D57-4AA9-9831-D5049EBFF230}" srcOrd="0" destOrd="0" presId="urn:microsoft.com/office/officeart/2008/layout/VerticalCurvedList"/>
    <dgm:cxn modelId="{3EED8EA9-C2C8-4231-85D3-B0D37D5BAB7A}" type="presParOf" srcId="{6FBE55B1-BDF0-4421-8F01-76AC7EE9EF5C}" destId="{1E1D8286-3DAF-4F0C-A4B8-429787CBD653}" srcOrd="0" destOrd="0" presId="urn:microsoft.com/office/officeart/2008/layout/VerticalCurvedList"/>
    <dgm:cxn modelId="{3283557A-2EC9-4167-8B4A-EB7A7EFDB94F}" type="presParOf" srcId="{1E1D8286-3DAF-4F0C-A4B8-429787CBD653}" destId="{7828EF46-9F53-451D-B166-8958745D80EE}" srcOrd="0" destOrd="0" presId="urn:microsoft.com/office/officeart/2008/layout/VerticalCurvedList"/>
    <dgm:cxn modelId="{E18DA34D-38D8-473C-928F-6113D3DB29C4}" type="presParOf" srcId="{7828EF46-9F53-451D-B166-8958745D80EE}" destId="{0A59BD9D-1463-4832-977B-344A3E3A1214}" srcOrd="0" destOrd="0" presId="urn:microsoft.com/office/officeart/2008/layout/VerticalCurvedList"/>
    <dgm:cxn modelId="{37244F33-7EDA-4307-B550-6630685C885F}" type="presParOf" srcId="{7828EF46-9F53-451D-B166-8958745D80EE}" destId="{6CFBEFE9-2D57-4AA9-9831-D5049EBFF230}" srcOrd="1" destOrd="0" presId="urn:microsoft.com/office/officeart/2008/layout/VerticalCurvedList"/>
    <dgm:cxn modelId="{BFBBC75F-B105-4834-BFB8-6DAED32ADE69}" type="presParOf" srcId="{7828EF46-9F53-451D-B166-8958745D80EE}" destId="{D402B4B4-C5F3-4950-A202-094728775897}" srcOrd="2" destOrd="0" presId="urn:microsoft.com/office/officeart/2008/layout/VerticalCurvedList"/>
    <dgm:cxn modelId="{447DE6A1-3956-4BC2-A17C-FB24F23AACB6}" type="presParOf" srcId="{7828EF46-9F53-451D-B166-8958745D80EE}" destId="{416DB11A-3C5A-48F1-A2D5-B82F8BE9999E}" srcOrd="3" destOrd="0" presId="urn:microsoft.com/office/officeart/2008/layout/VerticalCurvedList"/>
    <dgm:cxn modelId="{519D3B26-119F-42FA-915C-E6B60CDEAA53}" type="presParOf" srcId="{1E1D8286-3DAF-4F0C-A4B8-429787CBD653}" destId="{A6A445A5-B398-41C1-9117-91628E0C2B8E}" srcOrd="1" destOrd="0" presId="urn:microsoft.com/office/officeart/2008/layout/VerticalCurvedList"/>
    <dgm:cxn modelId="{B2948412-96A5-4458-95D6-C1E0FE131BA9}" type="presParOf" srcId="{1E1D8286-3DAF-4F0C-A4B8-429787CBD653}" destId="{6692B46C-0F02-4EF9-96F0-C525FACD0266}" srcOrd="2" destOrd="0" presId="urn:microsoft.com/office/officeart/2008/layout/VerticalCurvedList"/>
    <dgm:cxn modelId="{E4A4374C-03F8-4D1A-9C4C-B60958FFE203}" type="presParOf" srcId="{6692B46C-0F02-4EF9-96F0-C525FACD0266}" destId="{A02FD282-94C9-40CB-98E0-B68740F52189}" srcOrd="0" destOrd="0" presId="urn:microsoft.com/office/officeart/2008/layout/VerticalCurvedList"/>
    <dgm:cxn modelId="{30C92F62-6C1B-4829-94A0-2247237DA415}" type="presParOf" srcId="{1E1D8286-3DAF-4F0C-A4B8-429787CBD653}" destId="{4659CF14-FAEE-4B7B-83AF-4A67065B8FDB}" srcOrd="3" destOrd="0" presId="urn:microsoft.com/office/officeart/2008/layout/VerticalCurvedList"/>
    <dgm:cxn modelId="{5201DF80-75E2-4717-BEE0-21857ABD6E72}" type="presParOf" srcId="{1E1D8286-3DAF-4F0C-A4B8-429787CBD653}" destId="{E2FE4878-E26C-4247-BE6E-68896FEF0BA5}" srcOrd="4" destOrd="0" presId="urn:microsoft.com/office/officeart/2008/layout/VerticalCurvedList"/>
    <dgm:cxn modelId="{10B003F3-0D2F-4F41-B2E7-E5A44A66E430}" type="presParOf" srcId="{E2FE4878-E26C-4247-BE6E-68896FEF0BA5}" destId="{41F7C359-6FB5-4CA4-A010-FC19E6C2CF97}" srcOrd="0" destOrd="0" presId="urn:microsoft.com/office/officeart/2008/layout/VerticalCurvedList"/>
    <dgm:cxn modelId="{D25F0B00-6BDB-4D04-8FB7-016DE2A77FB8}" type="presParOf" srcId="{1E1D8286-3DAF-4F0C-A4B8-429787CBD653}" destId="{3BA0E9B6-D1AA-4258-BE9A-AA1E95BC4E12}" srcOrd="5" destOrd="0" presId="urn:microsoft.com/office/officeart/2008/layout/VerticalCurvedList"/>
    <dgm:cxn modelId="{150F2A1B-7A40-489C-81DC-3FA14E574986}" type="presParOf" srcId="{1E1D8286-3DAF-4F0C-A4B8-429787CBD653}" destId="{D62D513F-FA81-4E41-B44D-FDFEDED8F284}" srcOrd="6" destOrd="0" presId="urn:microsoft.com/office/officeart/2008/layout/VerticalCurvedList"/>
    <dgm:cxn modelId="{3FFC2173-B7CC-4921-BBD5-39E13E37CC02}" type="presParOf" srcId="{D62D513F-FA81-4E41-B44D-FDFEDED8F284}" destId="{D19B4759-CD3D-489F-B3B3-202D9AF84A1A}" srcOrd="0" destOrd="0" presId="urn:microsoft.com/office/officeart/2008/layout/VerticalCurvedList"/>
    <dgm:cxn modelId="{2AE71C70-0CF7-47EB-A9FB-94AC40AF383B}" type="presParOf" srcId="{1E1D8286-3DAF-4F0C-A4B8-429787CBD653}" destId="{E00537F0-6A7E-4C6D-8737-6FF7DFB9FE7E}" srcOrd="7" destOrd="0" presId="urn:microsoft.com/office/officeart/2008/layout/VerticalCurvedList"/>
    <dgm:cxn modelId="{22ED06BD-76DF-462F-9161-06D662F30783}" type="presParOf" srcId="{1E1D8286-3DAF-4F0C-A4B8-429787CBD653}" destId="{0E16A8C8-E80C-473E-8F87-9FF248B0AE7C}" srcOrd="8" destOrd="0" presId="urn:microsoft.com/office/officeart/2008/layout/VerticalCurvedList"/>
    <dgm:cxn modelId="{70BA1B4C-FE67-446D-86CA-BB2C5E673BB7}" type="presParOf" srcId="{0E16A8C8-E80C-473E-8F87-9FF248B0AE7C}" destId="{CDF1127C-8570-4149-B37E-E5FAE25CCC28}" srcOrd="0" destOrd="0" presId="urn:microsoft.com/office/officeart/2008/layout/VerticalCurvedList"/>
    <dgm:cxn modelId="{92B0EF6D-51C0-4514-8893-7FC2D43694F2}" type="presParOf" srcId="{1E1D8286-3DAF-4F0C-A4B8-429787CBD653}" destId="{42EB907B-2C94-4A37-944B-9B6A23D92B9D}" srcOrd="9" destOrd="0" presId="urn:microsoft.com/office/officeart/2008/layout/VerticalCurvedList"/>
    <dgm:cxn modelId="{562B02AB-4BB5-4D61-A54D-6B1AA3634403}" type="presParOf" srcId="{1E1D8286-3DAF-4F0C-A4B8-429787CBD653}" destId="{DDB6ED9A-EEF3-45C4-8035-DF509BD5E02B}" srcOrd="10" destOrd="0" presId="urn:microsoft.com/office/officeart/2008/layout/VerticalCurvedList"/>
    <dgm:cxn modelId="{FA861BA5-DE29-44A7-870D-DE2411B23DE2}" type="presParOf" srcId="{DDB6ED9A-EEF3-45C4-8035-DF509BD5E02B}" destId="{6177779D-CDD5-4D8F-A72F-76F8EE4BFA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C2B04CA-8118-4A6C-A005-AE1BFB2D1F37}" type="doc">
      <dgm:prSet loTypeId="urn:microsoft.com/office/officeart/2005/8/layout/hProcess7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C45A7FF0-CB4E-4981-8C45-ED0B1A83031F}">
      <dgm:prSet phldrT="[Texto]"/>
      <dgm:spPr>
        <a:solidFill>
          <a:srgbClr val="BAFF2F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6.</a:t>
          </a:r>
        </a:p>
      </dgm:t>
    </dgm:pt>
    <dgm:pt modelId="{2E5C8FF4-0EAD-4229-ACE1-696A699B9864}" type="parTrans" cxnId="{DDBF1248-5DFE-4E39-852F-10E257393F6B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B84669ED-F162-4D3E-8E51-F865597C4F61}" type="sibTrans" cxnId="{DDBF1248-5DFE-4E39-852F-10E257393F6B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C57A9E2A-C9B3-4B06-9645-C144869F8601}">
      <dgm:prSet phldrT="[Texto]"/>
      <dgm:spPr/>
      <dgm:t>
        <a:bodyPr/>
        <a:lstStyle/>
        <a:p>
          <a:pPr algn="just"/>
          <a:endParaRPr lang="es-MX" dirty="0">
            <a:solidFill>
              <a:schemeClr val="bg1"/>
            </a:solidFill>
          </a:endParaRPr>
        </a:p>
        <a:p>
          <a:pPr algn="just"/>
          <a:r>
            <a:rPr lang="es-MX" dirty="0">
              <a:solidFill>
                <a:schemeClr val="bg1"/>
              </a:solidFill>
            </a:rPr>
            <a:t>Los servicios se actualizan constantemente, mejorando las funcionalidades existentes y añadiendo otras nuevas.</a:t>
          </a:r>
        </a:p>
      </dgm:t>
    </dgm:pt>
    <dgm:pt modelId="{8AA592B5-D7B7-4D0D-99FB-50F95527E43C}" type="parTrans" cxnId="{5C671EBF-0CD8-483A-85C9-C42D8451B04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16C821F-9CBF-4651-BF38-A0282CDC676D}" type="sibTrans" cxnId="{5C671EBF-0CD8-483A-85C9-C42D8451B04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4BDF137-0CC5-4B31-B61D-84899F6F73BF}">
      <dgm:prSet phldrT="[Texto]"/>
      <dgm:spPr>
        <a:solidFill>
          <a:srgbClr val="99FF33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7.</a:t>
          </a:r>
        </a:p>
      </dgm:t>
    </dgm:pt>
    <dgm:pt modelId="{18D12012-392F-48F4-AC89-EBB1E0329D51}" type="parTrans" cxnId="{33DF3B8E-8F42-43B4-A836-04CEFF6D3E0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5A334BB1-F8C2-4DD9-9AC0-A5A53C97C0F7}" type="sibTrans" cxnId="{33DF3B8E-8F42-43B4-A836-04CEFF6D3E0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9075CBC6-09B4-483F-A5B8-65CC3E38A19E}">
      <dgm:prSet phldrT="[Texto]" custT="1"/>
      <dgm:spPr/>
      <dgm:t>
        <a:bodyPr/>
        <a:lstStyle/>
        <a:p>
          <a:pPr algn="just"/>
          <a:endParaRPr lang="es-MX" sz="1600" dirty="0">
            <a:solidFill>
              <a:schemeClr val="bg1"/>
            </a:solidFill>
          </a:endParaRPr>
        </a:p>
        <a:p>
          <a:pPr algn="just"/>
          <a:r>
            <a:rPr lang="es-MX" sz="1600" dirty="0">
              <a:solidFill>
                <a:schemeClr val="bg1"/>
              </a:solidFill>
            </a:rPr>
            <a:t>Los servicios </a:t>
          </a:r>
          <a:r>
            <a:rPr lang="es-MX" sz="1600" dirty="0" err="1">
              <a:solidFill>
                <a:schemeClr val="bg1"/>
              </a:solidFill>
            </a:rPr>
            <a:t>PaaS</a:t>
          </a:r>
          <a:r>
            <a:rPr lang="es-MX" sz="1600" dirty="0">
              <a:solidFill>
                <a:schemeClr val="bg1"/>
              </a:solidFill>
            </a:rPr>
            <a:t> suelen facturarse como una suscripción en la que el cliente  paga al final sólo  lo que realmente utiliza</a:t>
          </a:r>
        </a:p>
      </dgm:t>
    </dgm:pt>
    <dgm:pt modelId="{C52980C0-36EE-471D-B7C8-884FBB72ADCE}" type="parTrans" cxnId="{7E7353FC-B266-4B5B-BF3B-93B5A0F936B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755314DC-F959-4C12-B086-C70FC7BD7D56}" type="sibTrans" cxnId="{7E7353FC-B266-4B5B-BF3B-93B5A0F936B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6AC1BB2-9BEA-4B2A-8919-E6B1E5896C6F}">
      <dgm:prSet phldrT="[Texto]"/>
      <dgm:spPr>
        <a:solidFill>
          <a:srgbClr val="79F200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8.</a:t>
          </a:r>
        </a:p>
      </dgm:t>
    </dgm:pt>
    <dgm:pt modelId="{E1321012-3D9F-41A9-91E0-A239BB7551F2}" type="parTrans" cxnId="{AC07B531-4AA3-416E-A2D5-456645645BA0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72445F7-68BA-447F-9462-5F49812AF412}" type="sibTrans" cxnId="{AC07B531-4AA3-416E-A2D5-456645645BA0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221D770-646E-4A40-B206-B177AF8180D2}">
      <dgm:prSet phldrT="[Texto]"/>
      <dgm:spPr/>
      <dgm:t>
        <a:bodyPr/>
        <a:lstStyle/>
        <a:p>
          <a:pPr algn="just"/>
          <a:endParaRPr lang="es-MX" dirty="0">
            <a:solidFill>
              <a:schemeClr val="bg1"/>
            </a:solidFill>
          </a:endParaRPr>
        </a:p>
        <a:p>
          <a:pPr algn="just"/>
          <a:r>
            <a:rPr lang="es-MX" dirty="0">
              <a:solidFill>
                <a:schemeClr val="bg1"/>
              </a:solidFill>
            </a:rPr>
            <a:t>Permite a los usuarios crear aplicaciones de software utilizando herramientas suministradas por el proveedor.</a:t>
          </a:r>
        </a:p>
      </dgm:t>
    </dgm:pt>
    <dgm:pt modelId="{8CF3CF24-5877-4691-B966-B5501BA4D422}" type="parTrans" cxnId="{26845C5B-B892-425C-89AA-3B1F11419C7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A10EE78-162E-4A43-AA02-7A6AB21CA817}" type="sibTrans" cxnId="{26845C5B-B892-425C-89AA-3B1F11419C7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D33C7002-BC85-4F1E-A02A-B8F41823CD21}">
      <dgm:prSet/>
      <dgm:spPr/>
      <dgm:t>
        <a:bodyPr/>
        <a:lstStyle/>
        <a:p>
          <a:pPr algn="just"/>
          <a:endParaRPr lang="es-MX" dirty="0">
            <a:solidFill>
              <a:schemeClr val="bg1"/>
            </a:solidFill>
          </a:endParaRPr>
        </a:p>
      </dgm:t>
    </dgm:pt>
    <dgm:pt modelId="{BBC3517B-1057-4E52-9D0F-4BC5A95CA585}" type="parTrans" cxnId="{00F4337B-7731-4B79-9AEA-D0ABA743157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5A385E68-A317-4D14-8DB5-B2137C0F12F6}" type="sibTrans" cxnId="{00F4337B-7731-4B79-9AEA-D0ABA743157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7B48BE77-E36D-4612-83B1-31B4F2E088A9}" type="pres">
      <dgm:prSet presAssocID="{DC2B04CA-8118-4A6C-A005-AE1BFB2D1F37}" presName="Name0" presStyleCnt="0">
        <dgm:presLayoutVars>
          <dgm:dir/>
          <dgm:animLvl val="lvl"/>
          <dgm:resizeHandles val="exact"/>
        </dgm:presLayoutVars>
      </dgm:prSet>
      <dgm:spPr/>
    </dgm:pt>
    <dgm:pt modelId="{582FF193-970D-4CDE-9E5F-0D2378CB57F3}" type="pres">
      <dgm:prSet presAssocID="{C45A7FF0-CB4E-4981-8C45-ED0B1A83031F}" presName="compositeNode" presStyleCnt="0">
        <dgm:presLayoutVars>
          <dgm:bulletEnabled val="1"/>
        </dgm:presLayoutVars>
      </dgm:prSet>
      <dgm:spPr/>
    </dgm:pt>
    <dgm:pt modelId="{C46E1C36-8753-4297-A3CC-8A4F63162493}" type="pres">
      <dgm:prSet presAssocID="{C45A7FF0-CB4E-4981-8C45-ED0B1A83031F}" presName="bgRect" presStyleLbl="node1" presStyleIdx="0" presStyleCnt="3"/>
      <dgm:spPr/>
    </dgm:pt>
    <dgm:pt modelId="{B6E33335-5843-4E80-8F00-28FCB785030A}" type="pres">
      <dgm:prSet presAssocID="{C45A7FF0-CB4E-4981-8C45-ED0B1A83031F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E576F4AE-E971-4198-BC92-984C2423DC46}" type="pres">
      <dgm:prSet presAssocID="{C45A7FF0-CB4E-4981-8C45-ED0B1A83031F}" presName="childNode" presStyleLbl="node1" presStyleIdx="0" presStyleCnt="3">
        <dgm:presLayoutVars>
          <dgm:bulletEnabled val="1"/>
        </dgm:presLayoutVars>
      </dgm:prSet>
      <dgm:spPr/>
    </dgm:pt>
    <dgm:pt modelId="{D03FD44E-6FEE-45BE-815F-12D8CF20ACB2}" type="pres">
      <dgm:prSet presAssocID="{B84669ED-F162-4D3E-8E51-F865597C4F61}" presName="hSp" presStyleCnt="0"/>
      <dgm:spPr/>
    </dgm:pt>
    <dgm:pt modelId="{7E4D9EB5-B423-4E35-989D-0B1F1431B9CD}" type="pres">
      <dgm:prSet presAssocID="{B84669ED-F162-4D3E-8E51-F865597C4F61}" presName="vProcSp" presStyleCnt="0"/>
      <dgm:spPr/>
    </dgm:pt>
    <dgm:pt modelId="{DB201234-C567-4242-8ADC-D40F32D6041D}" type="pres">
      <dgm:prSet presAssocID="{B84669ED-F162-4D3E-8E51-F865597C4F61}" presName="vSp1" presStyleCnt="0"/>
      <dgm:spPr/>
    </dgm:pt>
    <dgm:pt modelId="{FFED7219-D4CE-40B8-8C35-F7006DC4185D}" type="pres">
      <dgm:prSet presAssocID="{B84669ED-F162-4D3E-8E51-F865597C4F61}" presName="simulatedConn" presStyleLbl="solidFgAcc1" presStyleIdx="0" presStyleCnt="2"/>
      <dgm:spPr/>
    </dgm:pt>
    <dgm:pt modelId="{D1BCD09D-4D19-46CE-BF79-C4AE39E7E142}" type="pres">
      <dgm:prSet presAssocID="{B84669ED-F162-4D3E-8E51-F865597C4F61}" presName="vSp2" presStyleCnt="0"/>
      <dgm:spPr/>
    </dgm:pt>
    <dgm:pt modelId="{BA10A59B-5C21-460E-AC67-29BD6C9CD3CA}" type="pres">
      <dgm:prSet presAssocID="{B84669ED-F162-4D3E-8E51-F865597C4F61}" presName="sibTrans" presStyleCnt="0"/>
      <dgm:spPr/>
    </dgm:pt>
    <dgm:pt modelId="{DBCCBA6D-4EF9-4051-B230-E9BE41439B23}" type="pres">
      <dgm:prSet presAssocID="{24BDF137-0CC5-4B31-B61D-84899F6F73BF}" presName="compositeNode" presStyleCnt="0">
        <dgm:presLayoutVars>
          <dgm:bulletEnabled val="1"/>
        </dgm:presLayoutVars>
      </dgm:prSet>
      <dgm:spPr/>
    </dgm:pt>
    <dgm:pt modelId="{23D6C5B6-D145-4C73-B913-1F83A72DB98D}" type="pres">
      <dgm:prSet presAssocID="{24BDF137-0CC5-4B31-B61D-84899F6F73BF}" presName="bgRect" presStyleLbl="node1" presStyleIdx="1" presStyleCnt="3"/>
      <dgm:spPr/>
    </dgm:pt>
    <dgm:pt modelId="{75C569BC-409D-4119-B3BA-FED46EB6F0E0}" type="pres">
      <dgm:prSet presAssocID="{24BDF137-0CC5-4B31-B61D-84899F6F73B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B4AE2BB4-B6A1-4449-BD99-73F24C7EA441}" type="pres">
      <dgm:prSet presAssocID="{24BDF137-0CC5-4B31-B61D-84899F6F73BF}" presName="childNode" presStyleLbl="node1" presStyleIdx="1" presStyleCnt="3">
        <dgm:presLayoutVars>
          <dgm:bulletEnabled val="1"/>
        </dgm:presLayoutVars>
      </dgm:prSet>
      <dgm:spPr/>
    </dgm:pt>
    <dgm:pt modelId="{2959A31D-3FCE-40EC-9703-A74CD4A2725C}" type="pres">
      <dgm:prSet presAssocID="{5A334BB1-F8C2-4DD9-9AC0-A5A53C97C0F7}" presName="hSp" presStyleCnt="0"/>
      <dgm:spPr/>
    </dgm:pt>
    <dgm:pt modelId="{68E75A12-7468-44A2-9F6F-C1B3B70D008D}" type="pres">
      <dgm:prSet presAssocID="{5A334BB1-F8C2-4DD9-9AC0-A5A53C97C0F7}" presName="vProcSp" presStyleCnt="0"/>
      <dgm:spPr/>
    </dgm:pt>
    <dgm:pt modelId="{051C6899-4427-447D-A50F-C629BA45B6DA}" type="pres">
      <dgm:prSet presAssocID="{5A334BB1-F8C2-4DD9-9AC0-A5A53C97C0F7}" presName="vSp1" presStyleCnt="0"/>
      <dgm:spPr/>
    </dgm:pt>
    <dgm:pt modelId="{92818EA2-8256-4F3E-BBD1-DF342AEC7E4D}" type="pres">
      <dgm:prSet presAssocID="{5A334BB1-F8C2-4DD9-9AC0-A5A53C97C0F7}" presName="simulatedConn" presStyleLbl="solidFgAcc1" presStyleIdx="1" presStyleCnt="2"/>
      <dgm:spPr/>
    </dgm:pt>
    <dgm:pt modelId="{EE0DC1D0-8BEA-4AF8-9244-3D2ADB1A4B08}" type="pres">
      <dgm:prSet presAssocID="{5A334BB1-F8C2-4DD9-9AC0-A5A53C97C0F7}" presName="vSp2" presStyleCnt="0"/>
      <dgm:spPr/>
    </dgm:pt>
    <dgm:pt modelId="{4DD3075C-E132-446F-82E3-21B7B8783298}" type="pres">
      <dgm:prSet presAssocID="{5A334BB1-F8C2-4DD9-9AC0-A5A53C97C0F7}" presName="sibTrans" presStyleCnt="0"/>
      <dgm:spPr/>
    </dgm:pt>
    <dgm:pt modelId="{8FCE3F03-D0E2-49F6-A4F7-2A435B877AB3}" type="pres">
      <dgm:prSet presAssocID="{06AC1BB2-9BEA-4B2A-8919-E6B1E5896C6F}" presName="compositeNode" presStyleCnt="0">
        <dgm:presLayoutVars>
          <dgm:bulletEnabled val="1"/>
        </dgm:presLayoutVars>
      </dgm:prSet>
      <dgm:spPr/>
    </dgm:pt>
    <dgm:pt modelId="{CF2A3293-5EFE-472B-8A71-A0A73638ED05}" type="pres">
      <dgm:prSet presAssocID="{06AC1BB2-9BEA-4B2A-8919-E6B1E5896C6F}" presName="bgRect" presStyleLbl="node1" presStyleIdx="2" presStyleCnt="3"/>
      <dgm:spPr/>
    </dgm:pt>
    <dgm:pt modelId="{565C5EE0-FF8D-4543-ACE8-B49DF6CEDF35}" type="pres">
      <dgm:prSet presAssocID="{06AC1BB2-9BEA-4B2A-8919-E6B1E5896C6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25ED8354-D699-4268-AD35-6B85D8154588}" type="pres">
      <dgm:prSet presAssocID="{06AC1BB2-9BEA-4B2A-8919-E6B1E5896C6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B07230B-18C4-4ADF-8825-00D5924219CC}" type="presOf" srcId="{06AC1BB2-9BEA-4B2A-8919-E6B1E5896C6F}" destId="{565C5EE0-FF8D-4543-ACE8-B49DF6CEDF35}" srcOrd="1" destOrd="0" presId="urn:microsoft.com/office/officeart/2005/8/layout/hProcess7"/>
    <dgm:cxn modelId="{38FF9D1F-A8B4-4410-95DD-91A319C9C138}" type="presOf" srcId="{24BDF137-0CC5-4B31-B61D-84899F6F73BF}" destId="{75C569BC-409D-4119-B3BA-FED46EB6F0E0}" srcOrd="1" destOrd="0" presId="urn:microsoft.com/office/officeart/2005/8/layout/hProcess7"/>
    <dgm:cxn modelId="{A374DF26-6CBC-4ADC-AC2B-197368275C7E}" type="presOf" srcId="{06AC1BB2-9BEA-4B2A-8919-E6B1E5896C6F}" destId="{CF2A3293-5EFE-472B-8A71-A0A73638ED05}" srcOrd="0" destOrd="0" presId="urn:microsoft.com/office/officeart/2005/8/layout/hProcess7"/>
    <dgm:cxn modelId="{AC07B531-4AA3-416E-A2D5-456645645BA0}" srcId="{DC2B04CA-8118-4A6C-A005-AE1BFB2D1F37}" destId="{06AC1BB2-9BEA-4B2A-8919-E6B1E5896C6F}" srcOrd="2" destOrd="0" parTransId="{E1321012-3D9F-41A9-91E0-A239BB7551F2}" sibTransId="{272445F7-68BA-447F-9462-5F49812AF412}"/>
    <dgm:cxn modelId="{26845C5B-B892-425C-89AA-3B1F11419C7E}" srcId="{06AC1BB2-9BEA-4B2A-8919-E6B1E5896C6F}" destId="{2221D770-646E-4A40-B206-B177AF8180D2}" srcOrd="0" destOrd="0" parTransId="{8CF3CF24-5877-4691-B966-B5501BA4D422}" sibTransId="{0A10EE78-162E-4A43-AA02-7A6AB21CA817}"/>
    <dgm:cxn modelId="{0BBD515F-CD92-48B2-AAEF-4A2895A1CB5D}" type="presOf" srcId="{2221D770-646E-4A40-B206-B177AF8180D2}" destId="{25ED8354-D699-4268-AD35-6B85D8154588}" srcOrd="0" destOrd="0" presId="urn:microsoft.com/office/officeart/2005/8/layout/hProcess7"/>
    <dgm:cxn modelId="{DDBF1248-5DFE-4E39-852F-10E257393F6B}" srcId="{DC2B04CA-8118-4A6C-A005-AE1BFB2D1F37}" destId="{C45A7FF0-CB4E-4981-8C45-ED0B1A83031F}" srcOrd="0" destOrd="0" parTransId="{2E5C8FF4-0EAD-4229-ACE1-696A699B9864}" sibTransId="{B84669ED-F162-4D3E-8E51-F865597C4F61}"/>
    <dgm:cxn modelId="{7BEB3148-868A-49E9-BFC4-A812A88D029B}" type="presOf" srcId="{D33C7002-BC85-4F1E-A02A-B8F41823CD21}" destId="{25ED8354-D699-4268-AD35-6B85D8154588}" srcOrd="0" destOrd="1" presId="urn:microsoft.com/office/officeart/2005/8/layout/hProcess7"/>
    <dgm:cxn modelId="{10602D4D-2272-410A-B235-2C077548B759}" type="presOf" srcId="{C57A9E2A-C9B3-4B06-9645-C144869F8601}" destId="{E576F4AE-E971-4198-BC92-984C2423DC46}" srcOrd="0" destOrd="0" presId="urn:microsoft.com/office/officeart/2005/8/layout/hProcess7"/>
    <dgm:cxn modelId="{17B6815A-2562-4F60-A7B2-C4A180DD7DEB}" type="presOf" srcId="{24BDF137-0CC5-4B31-B61D-84899F6F73BF}" destId="{23D6C5B6-D145-4C73-B913-1F83A72DB98D}" srcOrd="0" destOrd="0" presId="urn:microsoft.com/office/officeart/2005/8/layout/hProcess7"/>
    <dgm:cxn modelId="{00F4337B-7731-4B79-9AEA-D0ABA743157F}" srcId="{06AC1BB2-9BEA-4B2A-8919-E6B1E5896C6F}" destId="{D33C7002-BC85-4F1E-A02A-B8F41823CD21}" srcOrd="1" destOrd="0" parTransId="{BBC3517B-1057-4E52-9D0F-4BC5A95CA585}" sibTransId="{5A385E68-A317-4D14-8DB5-B2137C0F12F6}"/>
    <dgm:cxn modelId="{BFD2068E-DAE6-4C41-ADAC-8B5CC94D563F}" type="presOf" srcId="{9075CBC6-09B4-483F-A5B8-65CC3E38A19E}" destId="{B4AE2BB4-B6A1-4449-BD99-73F24C7EA441}" srcOrd="0" destOrd="0" presId="urn:microsoft.com/office/officeart/2005/8/layout/hProcess7"/>
    <dgm:cxn modelId="{33DF3B8E-8F42-43B4-A836-04CEFF6D3E0E}" srcId="{DC2B04CA-8118-4A6C-A005-AE1BFB2D1F37}" destId="{24BDF137-0CC5-4B31-B61D-84899F6F73BF}" srcOrd="1" destOrd="0" parTransId="{18D12012-392F-48F4-AC89-EBB1E0329D51}" sibTransId="{5A334BB1-F8C2-4DD9-9AC0-A5A53C97C0F7}"/>
    <dgm:cxn modelId="{CFA2A0B8-8343-4431-A109-6C939A42E50E}" type="presOf" srcId="{DC2B04CA-8118-4A6C-A005-AE1BFB2D1F37}" destId="{7B48BE77-E36D-4612-83B1-31B4F2E088A9}" srcOrd="0" destOrd="0" presId="urn:microsoft.com/office/officeart/2005/8/layout/hProcess7"/>
    <dgm:cxn modelId="{5C671EBF-0CD8-483A-85C9-C42D8451B048}" srcId="{C45A7FF0-CB4E-4981-8C45-ED0B1A83031F}" destId="{C57A9E2A-C9B3-4B06-9645-C144869F8601}" srcOrd="0" destOrd="0" parTransId="{8AA592B5-D7B7-4D0D-99FB-50F95527E43C}" sibTransId="{016C821F-9CBF-4651-BF38-A0282CDC676D}"/>
    <dgm:cxn modelId="{9C77DDE8-0750-4ED3-A763-B50D7BA0ED22}" type="presOf" srcId="{C45A7FF0-CB4E-4981-8C45-ED0B1A83031F}" destId="{C46E1C36-8753-4297-A3CC-8A4F63162493}" srcOrd="0" destOrd="0" presId="urn:microsoft.com/office/officeart/2005/8/layout/hProcess7"/>
    <dgm:cxn modelId="{F489C5F7-241E-4236-9E67-EAE481B9872C}" type="presOf" srcId="{C45A7FF0-CB4E-4981-8C45-ED0B1A83031F}" destId="{B6E33335-5843-4E80-8F00-28FCB785030A}" srcOrd="1" destOrd="0" presId="urn:microsoft.com/office/officeart/2005/8/layout/hProcess7"/>
    <dgm:cxn modelId="{7E7353FC-B266-4B5B-BF3B-93B5A0F936B4}" srcId="{24BDF137-0CC5-4B31-B61D-84899F6F73BF}" destId="{9075CBC6-09B4-483F-A5B8-65CC3E38A19E}" srcOrd="0" destOrd="0" parTransId="{C52980C0-36EE-471D-B7C8-884FBB72ADCE}" sibTransId="{755314DC-F959-4C12-B086-C70FC7BD7D56}"/>
    <dgm:cxn modelId="{1B4F4164-43A1-48A6-9072-7CA9646BFA51}" type="presParOf" srcId="{7B48BE77-E36D-4612-83B1-31B4F2E088A9}" destId="{582FF193-970D-4CDE-9E5F-0D2378CB57F3}" srcOrd="0" destOrd="0" presId="urn:microsoft.com/office/officeart/2005/8/layout/hProcess7"/>
    <dgm:cxn modelId="{5175C4FA-72F6-402B-81C9-3E85700C1142}" type="presParOf" srcId="{582FF193-970D-4CDE-9E5F-0D2378CB57F3}" destId="{C46E1C36-8753-4297-A3CC-8A4F63162493}" srcOrd="0" destOrd="0" presId="urn:microsoft.com/office/officeart/2005/8/layout/hProcess7"/>
    <dgm:cxn modelId="{A5CB668A-A06E-4173-BFF6-229CB6FA4E70}" type="presParOf" srcId="{582FF193-970D-4CDE-9E5F-0D2378CB57F3}" destId="{B6E33335-5843-4E80-8F00-28FCB785030A}" srcOrd="1" destOrd="0" presId="urn:microsoft.com/office/officeart/2005/8/layout/hProcess7"/>
    <dgm:cxn modelId="{4BF4922A-C414-45AA-968A-B0123467D997}" type="presParOf" srcId="{582FF193-970D-4CDE-9E5F-0D2378CB57F3}" destId="{E576F4AE-E971-4198-BC92-984C2423DC46}" srcOrd="2" destOrd="0" presId="urn:microsoft.com/office/officeart/2005/8/layout/hProcess7"/>
    <dgm:cxn modelId="{E0ECF8F5-EDFB-4FB3-AA55-0FBBBB849E45}" type="presParOf" srcId="{7B48BE77-E36D-4612-83B1-31B4F2E088A9}" destId="{D03FD44E-6FEE-45BE-815F-12D8CF20ACB2}" srcOrd="1" destOrd="0" presId="urn:microsoft.com/office/officeart/2005/8/layout/hProcess7"/>
    <dgm:cxn modelId="{61C4E241-64B6-49F2-ABF6-7E0FE614B9D5}" type="presParOf" srcId="{7B48BE77-E36D-4612-83B1-31B4F2E088A9}" destId="{7E4D9EB5-B423-4E35-989D-0B1F1431B9CD}" srcOrd="2" destOrd="0" presId="urn:microsoft.com/office/officeart/2005/8/layout/hProcess7"/>
    <dgm:cxn modelId="{401E563E-0170-44E2-9B81-E1C4B700F127}" type="presParOf" srcId="{7E4D9EB5-B423-4E35-989D-0B1F1431B9CD}" destId="{DB201234-C567-4242-8ADC-D40F32D6041D}" srcOrd="0" destOrd="0" presId="urn:microsoft.com/office/officeart/2005/8/layout/hProcess7"/>
    <dgm:cxn modelId="{D26654C0-6FB1-4E49-9F22-AFF1AC105ADE}" type="presParOf" srcId="{7E4D9EB5-B423-4E35-989D-0B1F1431B9CD}" destId="{FFED7219-D4CE-40B8-8C35-F7006DC4185D}" srcOrd="1" destOrd="0" presId="urn:microsoft.com/office/officeart/2005/8/layout/hProcess7"/>
    <dgm:cxn modelId="{E36FFE22-0DB1-4163-B919-42C45D38974A}" type="presParOf" srcId="{7E4D9EB5-B423-4E35-989D-0B1F1431B9CD}" destId="{D1BCD09D-4D19-46CE-BF79-C4AE39E7E142}" srcOrd="2" destOrd="0" presId="urn:microsoft.com/office/officeart/2005/8/layout/hProcess7"/>
    <dgm:cxn modelId="{6CA5E705-3C16-4433-B600-EEB14072180C}" type="presParOf" srcId="{7B48BE77-E36D-4612-83B1-31B4F2E088A9}" destId="{BA10A59B-5C21-460E-AC67-29BD6C9CD3CA}" srcOrd="3" destOrd="0" presId="urn:microsoft.com/office/officeart/2005/8/layout/hProcess7"/>
    <dgm:cxn modelId="{FB73E6F0-8A29-49F9-AF75-B949DA656B65}" type="presParOf" srcId="{7B48BE77-E36D-4612-83B1-31B4F2E088A9}" destId="{DBCCBA6D-4EF9-4051-B230-E9BE41439B23}" srcOrd="4" destOrd="0" presId="urn:microsoft.com/office/officeart/2005/8/layout/hProcess7"/>
    <dgm:cxn modelId="{6439E061-C154-4895-8ABB-BE20B6A67092}" type="presParOf" srcId="{DBCCBA6D-4EF9-4051-B230-E9BE41439B23}" destId="{23D6C5B6-D145-4C73-B913-1F83A72DB98D}" srcOrd="0" destOrd="0" presId="urn:microsoft.com/office/officeart/2005/8/layout/hProcess7"/>
    <dgm:cxn modelId="{C32C8B76-F6F8-4D0C-8163-0FD34798ED1C}" type="presParOf" srcId="{DBCCBA6D-4EF9-4051-B230-E9BE41439B23}" destId="{75C569BC-409D-4119-B3BA-FED46EB6F0E0}" srcOrd="1" destOrd="0" presId="urn:microsoft.com/office/officeart/2005/8/layout/hProcess7"/>
    <dgm:cxn modelId="{AB99AEE5-445D-463D-99A9-E7F7A6F9403D}" type="presParOf" srcId="{DBCCBA6D-4EF9-4051-B230-E9BE41439B23}" destId="{B4AE2BB4-B6A1-4449-BD99-73F24C7EA441}" srcOrd="2" destOrd="0" presId="urn:microsoft.com/office/officeart/2005/8/layout/hProcess7"/>
    <dgm:cxn modelId="{44A1EC18-582B-40CB-80FF-45CCEB05D1DA}" type="presParOf" srcId="{7B48BE77-E36D-4612-83B1-31B4F2E088A9}" destId="{2959A31D-3FCE-40EC-9703-A74CD4A2725C}" srcOrd="5" destOrd="0" presId="urn:microsoft.com/office/officeart/2005/8/layout/hProcess7"/>
    <dgm:cxn modelId="{04F85AAA-80FE-41A0-BC2F-FE6369396EE5}" type="presParOf" srcId="{7B48BE77-E36D-4612-83B1-31B4F2E088A9}" destId="{68E75A12-7468-44A2-9F6F-C1B3B70D008D}" srcOrd="6" destOrd="0" presId="urn:microsoft.com/office/officeart/2005/8/layout/hProcess7"/>
    <dgm:cxn modelId="{6D4DC332-4396-4A3F-87FA-8C3A47EB5938}" type="presParOf" srcId="{68E75A12-7468-44A2-9F6F-C1B3B70D008D}" destId="{051C6899-4427-447D-A50F-C629BA45B6DA}" srcOrd="0" destOrd="0" presId="urn:microsoft.com/office/officeart/2005/8/layout/hProcess7"/>
    <dgm:cxn modelId="{16D438A0-D9DD-43A9-8BDB-C97CB19EC55E}" type="presParOf" srcId="{68E75A12-7468-44A2-9F6F-C1B3B70D008D}" destId="{92818EA2-8256-4F3E-BBD1-DF342AEC7E4D}" srcOrd="1" destOrd="0" presId="urn:microsoft.com/office/officeart/2005/8/layout/hProcess7"/>
    <dgm:cxn modelId="{A6CF383A-DA62-4718-B7A3-EEBA6A9FB7FD}" type="presParOf" srcId="{68E75A12-7468-44A2-9F6F-C1B3B70D008D}" destId="{EE0DC1D0-8BEA-4AF8-9244-3D2ADB1A4B08}" srcOrd="2" destOrd="0" presId="urn:microsoft.com/office/officeart/2005/8/layout/hProcess7"/>
    <dgm:cxn modelId="{26D66F6F-5EB6-4F88-9906-0E54FD6C58A7}" type="presParOf" srcId="{7B48BE77-E36D-4612-83B1-31B4F2E088A9}" destId="{4DD3075C-E132-446F-82E3-21B7B8783298}" srcOrd="7" destOrd="0" presId="urn:microsoft.com/office/officeart/2005/8/layout/hProcess7"/>
    <dgm:cxn modelId="{BE701371-2AE5-4890-BABF-383F39A56867}" type="presParOf" srcId="{7B48BE77-E36D-4612-83B1-31B4F2E088A9}" destId="{8FCE3F03-D0E2-49F6-A4F7-2A435B877AB3}" srcOrd="8" destOrd="0" presId="urn:microsoft.com/office/officeart/2005/8/layout/hProcess7"/>
    <dgm:cxn modelId="{7C5F557D-8FEE-43A7-8F44-18EAB4A992D0}" type="presParOf" srcId="{8FCE3F03-D0E2-49F6-A4F7-2A435B877AB3}" destId="{CF2A3293-5EFE-472B-8A71-A0A73638ED05}" srcOrd="0" destOrd="0" presId="urn:microsoft.com/office/officeart/2005/8/layout/hProcess7"/>
    <dgm:cxn modelId="{2029A98B-5A96-4050-8FBE-79C7EAEAA1E8}" type="presParOf" srcId="{8FCE3F03-D0E2-49F6-A4F7-2A435B877AB3}" destId="{565C5EE0-FF8D-4543-ACE8-B49DF6CEDF35}" srcOrd="1" destOrd="0" presId="urn:microsoft.com/office/officeart/2005/8/layout/hProcess7"/>
    <dgm:cxn modelId="{91455127-8C40-4D72-BD2A-F0530E60C4E8}" type="presParOf" srcId="{8FCE3F03-D0E2-49F6-A4F7-2A435B877AB3}" destId="{25ED8354-D699-4268-AD35-6B85D815458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B90FB9C-C57E-4762-ABC3-21862EDED122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</dgm:pt>
    <dgm:pt modelId="{6F0BBFA4-3E35-4532-AA4E-45A4DCE63D5B}">
      <dgm:prSet phldrT="[Text]" custT="1"/>
      <dgm:spPr>
        <a:solidFill>
          <a:srgbClr val="FF66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</a:rPr>
            <a:t>2.</a:t>
          </a:r>
        </a:p>
      </dgm:t>
    </dgm:pt>
    <dgm:pt modelId="{794B10A6-9258-4B2E-BCA1-FDB102D6F8E5}" type="par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E476048A-C3BD-4DCD-B815-F2442AB3E020}" type="sib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C31E5F9-0BAD-4052-82F5-68D7E020283D}">
      <dgm:prSet phldrT="[Text]" custT="1"/>
      <dgm:spPr>
        <a:solidFill>
          <a:srgbClr val="FFC0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gm:t>
    </dgm:pt>
    <dgm:pt modelId="{6584F2A0-099F-4167-8882-D129E8C3437F}" type="par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A48FD90F-26FE-40B7-AE4D-B1FF35A9C427}" type="sib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DC8C09E8-9F68-49EA-A61B-A61DB00263D7}">
      <dgm:prSet phldrT="[Text]" custT="1"/>
      <dgm:spPr>
        <a:solidFill>
          <a:srgbClr val="88FF11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gm:t>
    </dgm:pt>
    <dgm:pt modelId="{E97A728D-9159-41BA-8E62-B3B62E931466}" type="par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B3E472F-E434-4D1E-94D0-00D31EC4C8B7}" type="sib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24B4993-7CE4-4971-AE1C-2881FBE414A6}">
      <dgm:prSet custT="1"/>
      <dgm:spPr>
        <a:solidFill>
          <a:srgbClr val="FF33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</a:rPr>
            <a:t>1.</a:t>
          </a:r>
        </a:p>
      </dgm:t>
    </dgm:pt>
    <dgm:pt modelId="{4100F6FD-2630-407E-81AC-D4CA85D7F800}" type="par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0C14EB5F-C93F-4C38-AFB3-D8C35B816912}" type="sib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4F7E8CC-A175-4881-B31E-B4A08264C289}">
      <dgm:prSet phldrT="[Text]" custT="1"/>
      <dgm:spPr>
        <a:solidFill>
          <a:srgbClr val="00FF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gm:t>
    </dgm:pt>
    <dgm:pt modelId="{52A61738-8E53-4EAA-B48A-DBBB2A1CB428}" type="par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AC89D061-1CFB-435F-9953-1CA5B9D7C49B}" type="sib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430B57B-114A-494B-B3C9-7B9D4F61B559}">
      <dgm:prSet custT="1"/>
      <dgm:spPr>
        <a:solidFill>
          <a:srgbClr val="FF33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500" dirty="0">
              <a:solidFill>
                <a:schemeClr val="bg1"/>
              </a:solidFill>
            </a:rPr>
            <a:t>Trabaja mediante una plataforma de virtualización donde en vez de adquirir servidores, espacio en un centro de datos o equipamiento de redes, los clientes compran estos recursos a un proveedor de servicios externo.</a:t>
          </a:r>
          <a:endParaRPr lang="es-GT" sz="1500" dirty="0">
            <a:solidFill>
              <a:schemeClr val="bg1"/>
            </a:solidFill>
          </a:endParaRPr>
        </a:p>
      </dgm:t>
    </dgm:pt>
    <dgm:pt modelId="{0DEC34E1-771A-4125-853A-294E0A0C815E}" type="par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F88890B-650B-4703-B17E-D9CFAE4841D2}" type="sib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E98BDF4-F66B-4CF0-AB58-D92797CACF1F}">
      <dgm:prSet custT="1"/>
      <dgm:spPr>
        <a:solidFill>
          <a:srgbClr val="FF66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500" dirty="0">
              <a:solidFill>
                <a:schemeClr val="bg1"/>
              </a:solidFill>
            </a:rPr>
            <a:t>La diferencia con el </a:t>
          </a:r>
          <a:r>
            <a:rPr lang="es-MX" sz="1500" dirty="0" err="1">
              <a:solidFill>
                <a:schemeClr val="bg1"/>
              </a:solidFill>
            </a:rPr>
            <a:t>hosting</a:t>
          </a:r>
          <a:r>
            <a:rPr lang="es-MX" sz="1500" dirty="0">
              <a:solidFill>
                <a:schemeClr val="bg1"/>
              </a:solidFill>
            </a:rPr>
            <a:t> virtual es que el </a:t>
          </a:r>
          <a:r>
            <a:rPr lang="es-MX" sz="1500" dirty="0" err="1">
              <a:solidFill>
                <a:schemeClr val="bg1"/>
              </a:solidFill>
            </a:rPr>
            <a:t>provisionamiento</a:t>
          </a:r>
          <a:r>
            <a:rPr lang="es-MX" sz="1500" dirty="0">
              <a:solidFill>
                <a:schemeClr val="bg1"/>
              </a:solidFill>
            </a:rPr>
            <a:t> de estos servicios se hacen de manera integral a través de la web.</a:t>
          </a:r>
          <a:endParaRPr lang="es-GT" sz="1500" dirty="0">
            <a:solidFill>
              <a:schemeClr val="bg1"/>
            </a:solidFill>
          </a:endParaRPr>
        </a:p>
      </dgm:t>
    </dgm:pt>
    <dgm:pt modelId="{51D127D3-5EE5-4C0E-A795-F93418E094E6}" type="par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734A408-3E91-4C50-AD38-F76A5128899F}" type="sib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341CE83-DA7F-4765-B051-37E44972411D}">
      <dgm:prSet/>
      <dgm:spPr>
        <a:solidFill>
          <a:srgbClr val="FFC0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Proporciona la infraestructura necesaria para  ejecutar aplicaciones. ofrece espacio de almacenamiento, capacidad de proceso, servidores y otro equipamiento físico, en pago por uso.</a:t>
          </a:r>
          <a:endParaRPr lang="es-GT" dirty="0">
            <a:solidFill>
              <a:schemeClr val="bg1"/>
            </a:solidFill>
          </a:endParaRPr>
        </a:p>
      </dgm:t>
    </dgm:pt>
    <dgm:pt modelId="{C192B6B9-5B7D-45B4-B201-F9AC02C84836}" type="par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17CB112-D8CE-4335-BDE8-7A9252B6EF3A}" type="sib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5A11C4AE-E164-418B-A6B9-16C1B497DEB3}">
      <dgm:prSet/>
      <dgm:spPr>
        <a:solidFill>
          <a:srgbClr val="88FF11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Puede incluir también, la entrega de sistemas operativos y tecnología de virtualización para gestionar los recursos. </a:t>
          </a:r>
          <a:endParaRPr lang="es-GT" dirty="0">
            <a:solidFill>
              <a:schemeClr val="bg1"/>
            </a:solidFill>
          </a:endParaRPr>
        </a:p>
      </dgm:t>
    </dgm:pt>
    <dgm:pt modelId="{40057843-8AAC-40AB-BBC8-597222A38882}" type="par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9353F577-A6C4-4563-BCA9-92911013BE16}" type="sib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F86ECD85-EEAC-42CF-88FE-3D2CFCF58D73}">
      <dgm:prSet/>
      <dgm:spPr>
        <a:solidFill>
          <a:srgbClr val="00FF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Los recursos informáticos ofrecidos consisten, en particular, en hardware </a:t>
          </a:r>
          <a:r>
            <a:rPr lang="es-MX" dirty="0" err="1">
              <a:solidFill>
                <a:schemeClr val="bg1"/>
              </a:solidFill>
            </a:rPr>
            <a:t>virtualizado</a:t>
          </a:r>
          <a:r>
            <a:rPr lang="es-MX" dirty="0">
              <a:solidFill>
                <a:schemeClr val="bg1"/>
              </a:solidFill>
            </a:rPr>
            <a:t>, abarca aspectos como el espacio en servidores virtuales, conexiones de red, ancho de banda, direcciones IP y balanceadores de carga. </a:t>
          </a:r>
          <a:endParaRPr lang="es-GT" dirty="0">
            <a:solidFill>
              <a:schemeClr val="bg1"/>
            </a:solidFill>
          </a:endParaRPr>
        </a:p>
      </dgm:t>
    </dgm:pt>
    <dgm:pt modelId="{AF5BB560-0091-4161-B56C-9C73003D79A6}" type="par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8FD99E48-1CC4-4B08-B195-3D4047054046}" type="sib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</a:endParaRPr>
        </a:p>
      </dgm:t>
    </dgm:pt>
    <dgm:pt modelId="{2F36717D-007B-4F58-93D2-0ACC09510F6B}" type="pres">
      <dgm:prSet presAssocID="{8B90FB9C-C57E-4762-ABC3-21862EDED122}" presName="Name0" presStyleCnt="0">
        <dgm:presLayoutVars>
          <dgm:dir/>
          <dgm:animLvl val="lvl"/>
          <dgm:resizeHandles val="exact"/>
        </dgm:presLayoutVars>
      </dgm:prSet>
      <dgm:spPr/>
    </dgm:pt>
    <dgm:pt modelId="{A2C3926A-275E-4C95-9B82-2A1602866A72}" type="pres">
      <dgm:prSet presAssocID="{824B4993-7CE4-4971-AE1C-2881FBE414A6}" presName="linNode" presStyleCnt="0"/>
      <dgm:spPr/>
    </dgm:pt>
    <dgm:pt modelId="{AF327FD8-0DE6-4D90-B421-E1E203784704}" type="pres">
      <dgm:prSet presAssocID="{824B4993-7CE4-4971-AE1C-2881FBE414A6}" presName="parentText" presStyleLbl="node1" presStyleIdx="0" presStyleCnt="5" custLinFactNeighborX="-1708">
        <dgm:presLayoutVars>
          <dgm:chMax val="1"/>
          <dgm:bulletEnabled val="1"/>
        </dgm:presLayoutVars>
      </dgm:prSet>
      <dgm:spPr/>
    </dgm:pt>
    <dgm:pt modelId="{F1D43CDD-4F43-481D-BD8A-EBC8A4F5A03A}" type="pres">
      <dgm:prSet presAssocID="{824B4993-7CE4-4971-AE1C-2881FBE414A6}" presName="descendantText" presStyleLbl="alignAccFollowNode1" presStyleIdx="0" presStyleCnt="5" custScaleX="192928" custScaleY="92679" custLinFactNeighborX="0">
        <dgm:presLayoutVars>
          <dgm:bulletEnabled val="1"/>
        </dgm:presLayoutVars>
      </dgm:prSet>
      <dgm:spPr/>
    </dgm:pt>
    <dgm:pt modelId="{81BDA9F5-A42E-41C2-AC06-62493F9F3836}" type="pres">
      <dgm:prSet presAssocID="{0C14EB5F-C93F-4C38-AFB3-D8C35B816912}" presName="sp" presStyleCnt="0"/>
      <dgm:spPr/>
    </dgm:pt>
    <dgm:pt modelId="{8FDEA994-ED57-46AD-9BC6-1C94C5A7E27B}" type="pres">
      <dgm:prSet presAssocID="{6F0BBFA4-3E35-4532-AA4E-45A4DCE63D5B}" presName="linNode" presStyleCnt="0"/>
      <dgm:spPr/>
    </dgm:pt>
    <dgm:pt modelId="{E7F102E5-F561-42C0-ABB1-C91DC95C802E}" type="pres">
      <dgm:prSet presAssocID="{6F0BBFA4-3E35-4532-AA4E-45A4DCE63D5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F126962-72F6-4776-90E7-3C812294C10D}" type="pres">
      <dgm:prSet presAssocID="{6F0BBFA4-3E35-4532-AA4E-45A4DCE63D5B}" presName="descendantText" presStyleLbl="alignAccFollowNode1" presStyleIdx="1" presStyleCnt="5" custScaleX="192162">
        <dgm:presLayoutVars>
          <dgm:bulletEnabled val="1"/>
        </dgm:presLayoutVars>
      </dgm:prSet>
      <dgm:spPr/>
    </dgm:pt>
    <dgm:pt modelId="{51A845E4-5075-4039-B825-A96601CD6272}" type="pres">
      <dgm:prSet presAssocID="{E476048A-C3BD-4DCD-B815-F2442AB3E020}" presName="sp" presStyleCnt="0"/>
      <dgm:spPr/>
    </dgm:pt>
    <dgm:pt modelId="{B3EF5D5F-44D7-45D9-9161-A5E598B28743}" type="pres">
      <dgm:prSet presAssocID="{9C31E5F9-0BAD-4052-82F5-68D7E020283D}" presName="linNode" presStyleCnt="0"/>
      <dgm:spPr/>
    </dgm:pt>
    <dgm:pt modelId="{0FA962D9-216F-40F3-9302-8DB27B3FD49D}" type="pres">
      <dgm:prSet presAssocID="{9C31E5F9-0BAD-4052-82F5-68D7E020283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CAB6DE5-77C9-4CC6-8310-31E6BE965580}" type="pres">
      <dgm:prSet presAssocID="{9C31E5F9-0BAD-4052-82F5-68D7E020283D}" presName="descendantText" presStyleLbl="alignAccFollowNode1" presStyleIdx="2" presStyleCnt="5" custScaleX="187256" custLinFactNeighborX="0" custLinFactNeighborY="0">
        <dgm:presLayoutVars>
          <dgm:bulletEnabled val="1"/>
        </dgm:presLayoutVars>
      </dgm:prSet>
      <dgm:spPr/>
    </dgm:pt>
    <dgm:pt modelId="{913407CA-2BC7-463F-981B-0497111D736A}" type="pres">
      <dgm:prSet presAssocID="{A48FD90F-26FE-40B7-AE4D-B1FF35A9C427}" presName="sp" presStyleCnt="0"/>
      <dgm:spPr/>
    </dgm:pt>
    <dgm:pt modelId="{3C6577D6-EC43-43ED-B9DD-F3AF743B5BBF}" type="pres">
      <dgm:prSet presAssocID="{DC8C09E8-9F68-49EA-A61B-A61DB00263D7}" presName="linNode" presStyleCnt="0"/>
      <dgm:spPr/>
    </dgm:pt>
    <dgm:pt modelId="{458D3F1E-EF6D-4B6E-8DE0-1A861BC90F85}" type="pres">
      <dgm:prSet presAssocID="{DC8C09E8-9F68-49EA-A61B-A61DB00263D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00383A7-D8D7-4A8D-95FB-71FE3FA91441}" type="pres">
      <dgm:prSet presAssocID="{DC8C09E8-9F68-49EA-A61B-A61DB00263D7}" presName="descendantText" presStyleLbl="alignAccFollowNode1" presStyleIdx="3" presStyleCnt="5" custScaleX="185767" custLinFactNeighborY="0">
        <dgm:presLayoutVars>
          <dgm:bulletEnabled val="1"/>
        </dgm:presLayoutVars>
      </dgm:prSet>
      <dgm:spPr/>
    </dgm:pt>
    <dgm:pt modelId="{BD28BD05-0F9C-4224-A0B7-E60071147442}" type="pres">
      <dgm:prSet presAssocID="{5B3E472F-E434-4D1E-94D0-00D31EC4C8B7}" presName="sp" presStyleCnt="0"/>
      <dgm:spPr/>
    </dgm:pt>
    <dgm:pt modelId="{158C51C7-0FDB-439D-9779-32F5CDCD35D2}" type="pres">
      <dgm:prSet presAssocID="{54F7E8CC-A175-4881-B31E-B4A08264C289}" presName="linNode" presStyleCnt="0"/>
      <dgm:spPr/>
    </dgm:pt>
    <dgm:pt modelId="{1D1AD4D3-A93E-4333-B624-626B128D361F}" type="pres">
      <dgm:prSet presAssocID="{54F7E8CC-A175-4881-B31E-B4A08264C28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00F0685-1D8C-402E-81F2-A96A8A82B03C}" type="pres">
      <dgm:prSet presAssocID="{54F7E8CC-A175-4881-B31E-B4A08264C289}" presName="descendantText" presStyleLbl="alignAccFollowNode1" presStyleIdx="4" presStyleCnt="5" custScaleX="182142" custLinFactNeighborY="0">
        <dgm:presLayoutVars>
          <dgm:bulletEnabled val="1"/>
        </dgm:presLayoutVars>
      </dgm:prSet>
      <dgm:spPr/>
    </dgm:pt>
  </dgm:ptLst>
  <dgm:cxnLst>
    <dgm:cxn modelId="{73C5E70A-EEA7-4B59-B61B-2CE82BB188D2}" type="presOf" srcId="{9C31E5F9-0BAD-4052-82F5-68D7E020283D}" destId="{0FA962D9-216F-40F3-9302-8DB27B3FD49D}" srcOrd="0" destOrd="0" presId="urn:microsoft.com/office/officeart/2005/8/layout/vList5"/>
    <dgm:cxn modelId="{96DD3E0F-04ED-4148-B012-611B3C12CE53}" srcId="{824B4993-7CE4-4971-AE1C-2881FBE414A6}" destId="{2430B57B-114A-494B-B3C9-7B9D4F61B559}" srcOrd="0" destOrd="0" parTransId="{0DEC34E1-771A-4125-853A-294E0A0C815E}" sibTransId="{8F88890B-650B-4703-B17E-D9CFAE4841D2}"/>
    <dgm:cxn modelId="{DF31B31B-9801-484E-96E6-FA39B0C71CF0}" srcId="{8B90FB9C-C57E-4762-ABC3-21862EDED122}" destId="{824B4993-7CE4-4971-AE1C-2881FBE414A6}" srcOrd="0" destOrd="0" parTransId="{4100F6FD-2630-407E-81AC-D4CA85D7F800}" sibTransId="{0C14EB5F-C93F-4C38-AFB3-D8C35B816912}"/>
    <dgm:cxn modelId="{B4FEAE3B-CCCE-4C51-AC40-80DBE7E8FE34}" srcId="{8B90FB9C-C57E-4762-ABC3-21862EDED122}" destId="{54F7E8CC-A175-4881-B31E-B4A08264C289}" srcOrd="4" destOrd="0" parTransId="{52A61738-8E53-4EAA-B48A-DBBB2A1CB428}" sibTransId="{AC89D061-1CFB-435F-9953-1CA5B9D7C49B}"/>
    <dgm:cxn modelId="{668C7F5C-B7E7-4BBB-98A6-45542E15B81A}" type="presOf" srcId="{5A11C4AE-E164-418B-A6B9-16C1B497DEB3}" destId="{700383A7-D8D7-4A8D-95FB-71FE3FA91441}" srcOrd="0" destOrd="0" presId="urn:microsoft.com/office/officeart/2005/8/layout/vList5"/>
    <dgm:cxn modelId="{00708356-3B7E-47C0-A2CE-B340967F367B}" srcId="{54F7E8CC-A175-4881-B31E-B4A08264C289}" destId="{F86ECD85-EEAC-42CF-88FE-3D2CFCF58D73}" srcOrd="0" destOrd="0" parTransId="{AF5BB560-0091-4161-B56C-9C73003D79A6}" sibTransId="{8FD99E48-1CC4-4B08-B195-3D4047054046}"/>
    <dgm:cxn modelId="{8E1A8B58-1706-421E-9CBC-9DE872109D3C}" srcId="{8B90FB9C-C57E-4762-ABC3-21862EDED122}" destId="{6F0BBFA4-3E35-4532-AA4E-45A4DCE63D5B}" srcOrd="1" destOrd="0" parTransId="{794B10A6-9258-4B2E-BCA1-FDB102D6F8E5}" sibTransId="{E476048A-C3BD-4DCD-B815-F2442AB3E020}"/>
    <dgm:cxn modelId="{6224F78E-F133-4BD3-9E00-DDC79C0AE7C0}" type="presOf" srcId="{824B4993-7CE4-4971-AE1C-2881FBE414A6}" destId="{AF327FD8-0DE6-4D90-B421-E1E203784704}" srcOrd="0" destOrd="0" presId="urn:microsoft.com/office/officeart/2005/8/layout/vList5"/>
    <dgm:cxn modelId="{D1687894-7439-4FB8-9C1D-BE6C013F8D04}" type="presOf" srcId="{F86ECD85-EEAC-42CF-88FE-3D2CFCF58D73}" destId="{E00F0685-1D8C-402E-81F2-A96A8A82B03C}" srcOrd="0" destOrd="0" presId="urn:microsoft.com/office/officeart/2005/8/layout/vList5"/>
    <dgm:cxn modelId="{1A6C549B-8750-4777-88C4-5606C62B3757}" type="presOf" srcId="{DC8C09E8-9F68-49EA-A61B-A61DB00263D7}" destId="{458D3F1E-EF6D-4B6E-8DE0-1A861BC90F85}" srcOrd="0" destOrd="0" presId="urn:microsoft.com/office/officeart/2005/8/layout/vList5"/>
    <dgm:cxn modelId="{50939C9E-F017-4941-8431-980FAC4422A4}" srcId="{6F0BBFA4-3E35-4532-AA4E-45A4DCE63D5B}" destId="{2E98BDF4-F66B-4CF0-AB58-D92797CACF1F}" srcOrd="0" destOrd="0" parTransId="{51D127D3-5EE5-4C0E-A795-F93418E094E6}" sibTransId="{9734A408-3E91-4C50-AD38-F76A5128899F}"/>
    <dgm:cxn modelId="{13A58CA6-AF28-4B63-A577-19023282BF45}" type="presOf" srcId="{6F0BBFA4-3E35-4532-AA4E-45A4DCE63D5B}" destId="{E7F102E5-F561-42C0-ABB1-C91DC95C802E}" srcOrd="0" destOrd="0" presId="urn:microsoft.com/office/officeart/2005/8/layout/vList5"/>
    <dgm:cxn modelId="{364575A8-2C63-40D3-809D-F6BC56BE4321}" type="presOf" srcId="{2430B57B-114A-494B-B3C9-7B9D4F61B559}" destId="{F1D43CDD-4F43-481D-BD8A-EBC8A4F5A03A}" srcOrd="0" destOrd="0" presId="urn:microsoft.com/office/officeart/2005/8/layout/vList5"/>
    <dgm:cxn modelId="{232C20A9-A7F9-4F14-8BC0-937DFE10E9EC}" srcId="{8B90FB9C-C57E-4762-ABC3-21862EDED122}" destId="{DC8C09E8-9F68-49EA-A61B-A61DB00263D7}" srcOrd="3" destOrd="0" parTransId="{E97A728D-9159-41BA-8E62-B3B62E931466}" sibTransId="{5B3E472F-E434-4D1E-94D0-00D31EC4C8B7}"/>
    <dgm:cxn modelId="{7FC68BB3-761D-4718-9F1D-998A40299965}" type="presOf" srcId="{2E98BDF4-F66B-4CF0-AB58-D92797CACF1F}" destId="{FF126962-72F6-4776-90E7-3C812294C10D}" srcOrd="0" destOrd="0" presId="urn:microsoft.com/office/officeart/2005/8/layout/vList5"/>
    <dgm:cxn modelId="{3FC008BC-A34D-4A3D-87EF-B148E4A269EC}" srcId="{DC8C09E8-9F68-49EA-A61B-A61DB00263D7}" destId="{5A11C4AE-E164-418B-A6B9-16C1B497DEB3}" srcOrd="0" destOrd="0" parTransId="{40057843-8AAC-40AB-BBC8-597222A38882}" sibTransId="{9353F577-A6C4-4563-BCA9-92911013BE16}"/>
    <dgm:cxn modelId="{6949B0BD-6EBC-44CB-91BE-5BD94D9AB7A1}" type="presOf" srcId="{8B90FB9C-C57E-4762-ABC3-21862EDED122}" destId="{2F36717D-007B-4F58-93D2-0ACC09510F6B}" srcOrd="0" destOrd="0" presId="urn:microsoft.com/office/officeart/2005/8/layout/vList5"/>
    <dgm:cxn modelId="{A455AFC4-6A46-4A88-B7F3-BD40091577F1}" type="presOf" srcId="{54F7E8CC-A175-4881-B31E-B4A08264C289}" destId="{1D1AD4D3-A93E-4333-B624-626B128D361F}" srcOrd="0" destOrd="0" presId="urn:microsoft.com/office/officeart/2005/8/layout/vList5"/>
    <dgm:cxn modelId="{4274D1CE-5F24-4E04-8B1D-FD7B4EE3140B}" srcId="{8B90FB9C-C57E-4762-ABC3-21862EDED122}" destId="{9C31E5F9-0BAD-4052-82F5-68D7E020283D}" srcOrd="2" destOrd="0" parTransId="{6584F2A0-099F-4167-8882-D129E8C3437F}" sibTransId="{A48FD90F-26FE-40B7-AE4D-B1FF35A9C427}"/>
    <dgm:cxn modelId="{F4A1DFD7-707D-4AC8-8FCA-845BDE0F68BA}" type="presOf" srcId="{9341CE83-DA7F-4765-B051-37E44972411D}" destId="{2CAB6DE5-77C9-4CC6-8310-31E6BE965580}" srcOrd="0" destOrd="0" presId="urn:microsoft.com/office/officeart/2005/8/layout/vList5"/>
    <dgm:cxn modelId="{CE7BF3DE-0748-4B0B-90A4-BAE5F53F0174}" srcId="{9C31E5F9-0BAD-4052-82F5-68D7E020283D}" destId="{9341CE83-DA7F-4765-B051-37E44972411D}" srcOrd="0" destOrd="0" parTransId="{C192B6B9-5B7D-45B4-B201-F9AC02C84836}" sibTransId="{917CB112-D8CE-4335-BDE8-7A9252B6EF3A}"/>
    <dgm:cxn modelId="{FC255851-F70D-4F2E-BB9C-B67283E14BC5}" type="presParOf" srcId="{2F36717D-007B-4F58-93D2-0ACC09510F6B}" destId="{A2C3926A-275E-4C95-9B82-2A1602866A72}" srcOrd="0" destOrd="0" presId="urn:microsoft.com/office/officeart/2005/8/layout/vList5"/>
    <dgm:cxn modelId="{2A0F7F5B-BD92-4B8D-8633-7E0A03FEFCA9}" type="presParOf" srcId="{A2C3926A-275E-4C95-9B82-2A1602866A72}" destId="{AF327FD8-0DE6-4D90-B421-E1E203784704}" srcOrd="0" destOrd="0" presId="urn:microsoft.com/office/officeart/2005/8/layout/vList5"/>
    <dgm:cxn modelId="{0B659DD5-721E-4F4E-958A-2C08172EEFE4}" type="presParOf" srcId="{A2C3926A-275E-4C95-9B82-2A1602866A72}" destId="{F1D43CDD-4F43-481D-BD8A-EBC8A4F5A03A}" srcOrd="1" destOrd="0" presId="urn:microsoft.com/office/officeart/2005/8/layout/vList5"/>
    <dgm:cxn modelId="{2741F638-D36C-48C0-B14A-3BFC4520BD8E}" type="presParOf" srcId="{2F36717D-007B-4F58-93D2-0ACC09510F6B}" destId="{81BDA9F5-A42E-41C2-AC06-62493F9F3836}" srcOrd="1" destOrd="0" presId="urn:microsoft.com/office/officeart/2005/8/layout/vList5"/>
    <dgm:cxn modelId="{095F39A4-26F6-4CAD-8254-2A616C94EDA0}" type="presParOf" srcId="{2F36717D-007B-4F58-93D2-0ACC09510F6B}" destId="{8FDEA994-ED57-46AD-9BC6-1C94C5A7E27B}" srcOrd="2" destOrd="0" presId="urn:microsoft.com/office/officeart/2005/8/layout/vList5"/>
    <dgm:cxn modelId="{502DD560-CDEE-4640-B2C7-6CD9E8977F6D}" type="presParOf" srcId="{8FDEA994-ED57-46AD-9BC6-1C94C5A7E27B}" destId="{E7F102E5-F561-42C0-ABB1-C91DC95C802E}" srcOrd="0" destOrd="0" presId="urn:microsoft.com/office/officeart/2005/8/layout/vList5"/>
    <dgm:cxn modelId="{CD850731-7E66-48AB-9DC8-9BB5BFDBE46B}" type="presParOf" srcId="{8FDEA994-ED57-46AD-9BC6-1C94C5A7E27B}" destId="{FF126962-72F6-4776-90E7-3C812294C10D}" srcOrd="1" destOrd="0" presId="urn:microsoft.com/office/officeart/2005/8/layout/vList5"/>
    <dgm:cxn modelId="{12C3F106-E625-44F6-BAF1-8179FB701771}" type="presParOf" srcId="{2F36717D-007B-4F58-93D2-0ACC09510F6B}" destId="{51A845E4-5075-4039-B825-A96601CD6272}" srcOrd="3" destOrd="0" presId="urn:microsoft.com/office/officeart/2005/8/layout/vList5"/>
    <dgm:cxn modelId="{51013576-0291-48A3-8DC1-27F4B44550DD}" type="presParOf" srcId="{2F36717D-007B-4F58-93D2-0ACC09510F6B}" destId="{B3EF5D5F-44D7-45D9-9161-A5E598B28743}" srcOrd="4" destOrd="0" presId="urn:microsoft.com/office/officeart/2005/8/layout/vList5"/>
    <dgm:cxn modelId="{4A66B57C-5A4C-486C-8F15-A08233B9C9B6}" type="presParOf" srcId="{B3EF5D5F-44D7-45D9-9161-A5E598B28743}" destId="{0FA962D9-216F-40F3-9302-8DB27B3FD49D}" srcOrd="0" destOrd="0" presId="urn:microsoft.com/office/officeart/2005/8/layout/vList5"/>
    <dgm:cxn modelId="{D4D02A27-D91E-4F12-BA21-5494CF5B0222}" type="presParOf" srcId="{B3EF5D5F-44D7-45D9-9161-A5E598B28743}" destId="{2CAB6DE5-77C9-4CC6-8310-31E6BE965580}" srcOrd="1" destOrd="0" presId="urn:microsoft.com/office/officeart/2005/8/layout/vList5"/>
    <dgm:cxn modelId="{DAA2F69C-495F-44EF-A886-165256C19B09}" type="presParOf" srcId="{2F36717D-007B-4F58-93D2-0ACC09510F6B}" destId="{913407CA-2BC7-463F-981B-0497111D736A}" srcOrd="5" destOrd="0" presId="urn:microsoft.com/office/officeart/2005/8/layout/vList5"/>
    <dgm:cxn modelId="{C4112A9C-CB2B-49CB-94CE-73754DA52917}" type="presParOf" srcId="{2F36717D-007B-4F58-93D2-0ACC09510F6B}" destId="{3C6577D6-EC43-43ED-B9DD-F3AF743B5BBF}" srcOrd="6" destOrd="0" presId="urn:microsoft.com/office/officeart/2005/8/layout/vList5"/>
    <dgm:cxn modelId="{00CF211F-CB50-4CDF-829E-E9E13CD2A257}" type="presParOf" srcId="{3C6577D6-EC43-43ED-B9DD-F3AF743B5BBF}" destId="{458D3F1E-EF6D-4B6E-8DE0-1A861BC90F85}" srcOrd="0" destOrd="0" presId="urn:microsoft.com/office/officeart/2005/8/layout/vList5"/>
    <dgm:cxn modelId="{60717809-0BCD-4D67-BFA9-17731C22CFE6}" type="presParOf" srcId="{3C6577D6-EC43-43ED-B9DD-F3AF743B5BBF}" destId="{700383A7-D8D7-4A8D-95FB-71FE3FA91441}" srcOrd="1" destOrd="0" presId="urn:microsoft.com/office/officeart/2005/8/layout/vList5"/>
    <dgm:cxn modelId="{BB13573A-CFE5-4961-B9DB-6E06539C725D}" type="presParOf" srcId="{2F36717D-007B-4F58-93D2-0ACC09510F6B}" destId="{BD28BD05-0F9C-4224-A0B7-E60071147442}" srcOrd="7" destOrd="0" presId="urn:microsoft.com/office/officeart/2005/8/layout/vList5"/>
    <dgm:cxn modelId="{CA9291DE-ED50-4053-92F1-D3691DFF500B}" type="presParOf" srcId="{2F36717D-007B-4F58-93D2-0ACC09510F6B}" destId="{158C51C7-0FDB-439D-9779-32F5CDCD35D2}" srcOrd="8" destOrd="0" presId="urn:microsoft.com/office/officeart/2005/8/layout/vList5"/>
    <dgm:cxn modelId="{ACA4AF9D-B43E-42FA-A731-C6603162566B}" type="presParOf" srcId="{158C51C7-0FDB-439D-9779-32F5CDCD35D2}" destId="{1D1AD4D3-A93E-4333-B624-626B128D361F}" srcOrd="0" destOrd="0" presId="urn:microsoft.com/office/officeart/2005/8/layout/vList5"/>
    <dgm:cxn modelId="{454307EE-73FA-496F-98F2-A3FA409827F6}" type="presParOf" srcId="{158C51C7-0FDB-439D-9779-32F5CDCD35D2}" destId="{E00F0685-1D8C-402E-81F2-A96A8A82B0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B90FB9C-C57E-4762-ABC3-21862EDED122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</dgm:pt>
    <dgm:pt modelId="{6F0BBFA4-3E35-4532-AA4E-45A4DCE63D5B}">
      <dgm:prSet phldrT="[Text]" custT="1"/>
      <dgm:spPr>
        <a:solidFill>
          <a:srgbClr val="88FF11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</a:t>
          </a:r>
        </a:p>
      </dgm:t>
    </dgm:pt>
    <dgm:pt modelId="{794B10A6-9258-4B2E-BCA1-FDB102D6F8E5}" type="parTrans" cxnId="{8E1A8B58-1706-421E-9CBC-9DE872109D3C}">
      <dgm:prSet/>
      <dgm:spPr/>
      <dgm:t>
        <a:bodyPr/>
        <a:lstStyle/>
        <a:p>
          <a:endParaRPr lang="es-GT"/>
        </a:p>
      </dgm:t>
    </dgm:pt>
    <dgm:pt modelId="{E476048A-C3BD-4DCD-B815-F2442AB3E020}" type="sibTrans" cxnId="{8E1A8B58-1706-421E-9CBC-9DE872109D3C}">
      <dgm:prSet/>
      <dgm:spPr/>
      <dgm:t>
        <a:bodyPr/>
        <a:lstStyle/>
        <a:p>
          <a:endParaRPr lang="es-GT"/>
        </a:p>
      </dgm:t>
    </dgm:pt>
    <dgm:pt modelId="{9C31E5F9-0BAD-4052-82F5-68D7E020283D}">
      <dgm:prSet phldrT="[Text]" custT="1"/>
      <dgm:spPr>
        <a:solidFill>
          <a:srgbClr val="00FF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gm:t>
    </dgm:pt>
    <dgm:pt modelId="{6584F2A0-099F-4167-8882-D129E8C3437F}" type="parTrans" cxnId="{4274D1CE-5F24-4E04-8B1D-FD7B4EE3140B}">
      <dgm:prSet/>
      <dgm:spPr/>
      <dgm:t>
        <a:bodyPr/>
        <a:lstStyle/>
        <a:p>
          <a:endParaRPr lang="es-GT"/>
        </a:p>
      </dgm:t>
    </dgm:pt>
    <dgm:pt modelId="{A48FD90F-26FE-40B7-AE4D-B1FF35A9C427}" type="sibTrans" cxnId="{4274D1CE-5F24-4E04-8B1D-FD7B4EE3140B}">
      <dgm:prSet/>
      <dgm:spPr/>
      <dgm:t>
        <a:bodyPr/>
        <a:lstStyle/>
        <a:p>
          <a:endParaRPr lang="es-GT"/>
        </a:p>
      </dgm:t>
    </dgm:pt>
    <dgm:pt modelId="{DC8C09E8-9F68-49EA-A61B-A61DB00263D7}">
      <dgm:prSet phldrT="[Text]" custT="1"/>
      <dgm:spPr>
        <a:solidFill>
          <a:srgbClr val="00B0F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gm:t>
    </dgm:pt>
    <dgm:pt modelId="{E97A728D-9159-41BA-8E62-B3B62E931466}" type="parTrans" cxnId="{232C20A9-A7F9-4F14-8BC0-937DFE10E9EC}">
      <dgm:prSet/>
      <dgm:spPr/>
      <dgm:t>
        <a:bodyPr/>
        <a:lstStyle/>
        <a:p>
          <a:endParaRPr lang="es-GT"/>
        </a:p>
      </dgm:t>
    </dgm:pt>
    <dgm:pt modelId="{5B3E472F-E434-4D1E-94D0-00D31EC4C8B7}" type="sibTrans" cxnId="{232C20A9-A7F9-4F14-8BC0-937DFE10E9EC}">
      <dgm:prSet/>
      <dgm:spPr/>
      <dgm:t>
        <a:bodyPr/>
        <a:lstStyle/>
        <a:p>
          <a:endParaRPr lang="es-GT"/>
        </a:p>
      </dgm:t>
    </dgm:pt>
    <dgm:pt modelId="{824B4993-7CE4-4971-AE1C-2881FBE414A6}">
      <dgm:prSet custT="1"/>
      <dgm:spPr>
        <a:solidFill>
          <a:srgbClr val="00FF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</a:t>
          </a:r>
        </a:p>
      </dgm:t>
    </dgm:pt>
    <dgm:pt modelId="{4100F6FD-2630-407E-81AC-D4CA85D7F800}" type="parTrans" cxnId="{DF31B31B-9801-484E-96E6-FA39B0C71CF0}">
      <dgm:prSet/>
      <dgm:spPr/>
      <dgm:t>
        <a:bodyPr/>
        <a:lstStyle/>
        <a:p>
          <a:endParaRPr lang="es-GT"/>
        </a:p>
      </dgm:t>
    </dgm:pt>
    <dgm:pt modelId="{0C14EB5F-C93F-4C38-AFB3-D8C35B816912}" type="sibTrans" cxnId="{DF31B31B-9801-484E-96E6-FA39B0C71CF0}">
      <dgm:prSet/>
      <dgm:spPr/>
      <dgm:t>
        <a:bodyPr/>
        <a:lstStyle/>
        <a:p>
          <a:endParaRPr lang="es-GT"/>
        </a:p>
      </dgm:t>
    </dgm:pt>
    <dgm:pt modelId="{2430B57B-114A-494B-B3C9-7B9D4F61B559}">
      <dgm:prSet custT="1"/>
      <dgm:spPr>
        <a:solidFill>
          <a:srgbClr val="00FF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Físicamente, el repertorio de recursos de HW disponibles procede de multitud de servidores y redes, distribuidos entre numerosos centros de datos, de cuyo mantenimiento se encarga el proveedor del servicio </a:t>
          </a:r>
          <a:r>
            <a:rPr lang="es-MX" sz="16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</a:t>
          </a:r>
          <a:endParaRPr lang="es-GT" sz="16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EC34E1-771A-4125-853A-294E0A0C815E}" type="parTrans" cxnId="{96DD3E0F-04ED-4148-B012-611B3C12CE53}">
      <dgm:prSet/>
      <dgm:spPr/>
      <dgm:t>
        <a:bodyPr/>
        <a:lstStyle/>
        <a:p>
          <a:endParaRPr lang="es-GT"/>
        </a:p>
      </dgm:t>
    </dgm:pt>
    <dgm:pt modelId="{8F88890B-650B-4703-B17E-D9CFAE4841D2}" type="sibTrans" cxnId="{96DD3E0F-04ED-4148-B012-611B3C12CE53}">
      <dgm:prSet/>
      <dgm:spPr/>
      <dgm:t>
        <a:bodyPr/>
        <a:lstStyle/>
        <a:p>
          <a:endParaRPr lang="es-GT"/>
        </a:p>
      </dgm:t>
    </dgm:pt>
    <dgm:pt modelId="{2E98BDF4-F66B-4CF0-AB58-D92797CACF1F}">
      <dgm:prSet custT="1"/>
      <dgm:spPr>
        <a:solidFill>
          <a:srgbClr val="88FF11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cliente, obtiene acceso a los componentes </a:t>
          </a:r>
          <a:r>
            <a:rPr lang="es-MX" sz="18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virtualizados</a:t>
          </a:r>
          <a:r>
            <a:rPr lang="es-MX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para construir con ellos su propia plataforma informática</a:t>
          </a:r>
          <a:endParaRPr lang="es-GT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D127D3-5EE5-4C0E-A795-F93418E094E6}" type="parTrans" cxnId="{50939C9E-F017-4941-8431-980FAC4422A4}">
      <dgm:prSet/>
      <dgm:spPr/>
      <dgm:t>
        <a:bodyPr/>
        <a:lstStyle/>
        <a:p>
          <a:endParaRPr lang="es-GT"/>
        </a:p>
      </dgm:t>
    </dgm:pt>
    <dgm:pt modelId="{9734A408-3E91-4C50-AD38-F76A5128899F}" type="sibTrans" cxnId="{50939C9E-F017-4941-8431-980FAC4422A4}">
      <dgm:prSet/>
      <dgm:spPr/>
      <dgm:t>
        <a:bodyPr/>
        <a:lstStyle/>
        <a:p>
          <a:endParaRPr lang="es-GT"/>
        </a:p>
      </dgm:t>
    </dgm:pt>
    <dgm:pt modelId="{9341CE83-DA7F-4765-B051-37E44972411D}">
      <dgm:prSet/>
      <dgm:spPr>
        <a:solidFill>
          <a:srgbClr val="00FF99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Coincide con las otras dos modalidades de </a:t>
          </a:r>
          <a:r>
            <a:rPr lang="es-MX" dirty="0" err="1">
              <a:solidFill>
                <a:schemeClr val="bg1"/>
              </a:solidFill>
            </a:rPr>
            <a:t>hosting</a:t>
          </a:r>
          <a:r>
            <a:rPr lang="es-MX" dirty="0">
              <a:solidFill>
                <a:schemeClr val="bg1"/>
              </a:solidFill>
            </a:rPr>
            <a:t> </a:t>
          </a:r>
          <a:r>
            <a:rPr lang="es-MX" i="1" dirty="0" err="1">
              <a:solidFill>
                <a:schemeClr val="bg1"/>
              </a:solidFill>
            </a:rPr>
            <a:t>cloud</a:t>
          </a:r>
          <a:r>
            <a:rPr lang="es-MX" i="1" dirty="0">
              <a:solidFill>
                <a:schemeClr val="bg1"/>
              </a:solidFill>
            </a:rPr>
            <a:t> </a:t>
          </a:r>
          <a:r>
            <a:rPr lang="es-MX" dirty="0">
              <a:solidFill>
                <a:schemeClr val="bg1"/>
              </a:solidFill>
            </a:rPr>
            <a:t>para crear soluciones informáticas económicas y fáciles de ampliar, en las cuales toda la complejidad y el coste asociados a la administración del hardware subyacente se externaliza al proveedor del servicio </a:t>
          </a:r>
          <a:r>
            <a:rPr lang="es-MX" i="1" dirty="0" err="1">
              <a:solidFill>
                <a:schemeClr val="bg1"/>
              </a:solidFill>
            </a:rPr>
            <a:t>cloud</a:t>
          </a:r>
          <a:r>
            <a:rPr lang="es-MX" dirty="0">
              <a:solidFill>
                <a:schemeClr val="bg1"/>
              </a:solidFill>
            </a:rPr>
            <a:t>.</a:t>
          </a:r>
          <a:endParaRPr lang="es-GT" dirty="0">
            <a:solidFill>
              <a:schemeClr val="bg1"/>
            </a:solidFill>
          </a:endParaRPr>
        </a:p>
      </dgm:t>
    </dgm:pt>
    <dgm:pt modelId="{C192B6B9-5B7D-45B4-B201-F9AC02C84836}" type="parTrans" cxnId="{CE7BF3DE-0748-4B0B-90A4-BAE5F53F0174}">
      <dgm:prSet/>
      <dgm:spPr/>
      <dgm:t>
        <a:bodyPr/>
        <a:lstStyle/>
        <a:p>
          <a:endParaRPr lang="es-GT"/>
        </a:p>
      </dgm:t>
    </dgm:pt>
    <dgm:pt modelId="{917CB112-D8CE-4335-BDE8-7A9252B6EF3A}" type="sibTrans" cxnId="{CE7BF3DE-0748-4B0B-90A4-BAE5F53F0174}">
      <dgm:prSet/>
      <dgm:spPr/>
      <dgm:t>
        <a:bodyPr/>
        <a:lstStyle/>
        <a:p>
          <a:endParaRPr lang="es-GT"/>
        </a:p>
      </dgm:t>
    </dgm:pt>
    <dgm:pt modelId="{5A11C4AE-E164-418B-A6B9-16C1B497DEB3}">
      <dgm:prSet/>
      <dgm:spPr>
        <a:solidFill>
          <a:srgbClr val="00B0F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just"/>
          <a:r>
            <a:rPr lang="es-MX" dirty="0">
              <a:solidFill>
                <a:schemeClr val="bg1"/>
              </a:solidFill>
            </a:rPr>
            <a:t>Si la escala o el volumen de actividad del negocio del cliente fluctúan, o si la empresa tiene previsto crecer, puede recurrir al recurso </a:t>
          </a:r>
          <a:r>
            <a:rPr lang="es-MX" i="1" dirty="0" err="1">
              <a:solidFill>
                <a:schemeClr val="bg1"/>
              </a:solidFill>
            </a:rPr>
            <a:t>cloud</a:t>
          </a:r>
          <a:r>
            <a:rPr lang="es-MX" dirty="0">
              <a:solidFill>
                <a:schemeClr val="bg1"/>
              </a:solidFill>
            </a:rPr>
            <a:t> en el momento y de la manera en que lo necesite, en lugar de tener que adquirir, instalar e integrar hardware por su cuenta</a:t>
          </a:r>
          <a:endParaRPr lang="es-GT" dirty="0">
            <a:solidFill>
              <a:schemeClr val="bg1"/>
            </a:solidFill>
          </a:endParaRPr>
        </a:p>
      </dgm:t>
    </dgm:pt>
    <dgm:pt modelId="{40057843-8AAC-40AB-BBC8-597222A38882}" type="parTrans" cxnId="{3FC008BC-A34D-4A3D-87EF-B148E4A269EC}">
      <dgm:prSet/>
      <dgm:spPr/>
      <dgm:t>
        <a:bodyPr/>
        <a:lstStyle/>
        <a:p>
          <a:endParaRPr lang="es-GT"/>
        </a:p>
      </dgm:t>
    </dgm:pt>
    <dgm:pt modelId="{9353F577-A6C4-4563-BCA9-92911013BE16}" type="sibTrans" cxnId="{3FC008BC-A34D-4A3D-87EF-B148E4A269EC}">
      <dgm:prSet/>
      <dgm:spPr/>
      <dgm:t>
        <a:bodyPr/>
        <a:lstStyle/>
        <a:p>
          <a:endParaRPr lang="es-GT"/>
        </a:p>
      </dgm:t>
    </dgm:pt>
    <dgm:pt modelId="{2F36717D-007B-4F58-93D2-0ACC09510F6B}" type="pres">
      <dgm:prSet presAssocID="{8B90FB9C-C57E-4762-ABC3-21862EDED122}" presName="Name0" presStyleCnt="0">
        <dgm:presLayoutVars>
          <dgm:dir/>
          <dgm:animLvl val="lvl"/>
          <dgm:resizeHandles val="exact"/>
        </dgm:presLayoutVars>
      </dgm:prSet>
      <dgm:spPr/>
    </dgm:pt>
    <dgm:pt modelId="{A2C3926A-275E-4C95-9B82-2A1602866A72}" type="pres">
      <dgm:prSet presAssocID="{824B4993-7CE4-4971-AE1C-2881FBE414A6}" presName="linNode" presStyleCnt="0"/>
      <dgm:spPr/>
    </dgm:pt>
    <dgm:pt modelId="{AF327FD8-0DE6-4D90-B421-E1E203784704}" type="pres">
      <dgm:prSet presAssocID="{824B4993-7CE4-4971-AE1C-2881FBE414A6}" presName="parentText" presStyleLbl="node1" presStyleIdx="0" presStyleCnt="4" custLinFactNeighborX="-1708">
        <dgm:presLayoutVars>
          <dgm:chMax val="1"/>
          <dgm:bulletEnabled val="1"/>
        </dgm:presLayoutVars>
      </dgm:prSet>
      <dgm:spPr/>
    </dgm:pt>
    <dgm:pt modelId="{F1D43CDD-4F43-481D-BD8A-EBC8A4F5A03A}" type="pres">
      <dgm:prSet presAssocID="{824B4993-7CE4-4971-AE1C-2881FBE414A6}" presName="descendantText" presStyleLbl="alignAccFollowNode1" presStyleIdx="0" presStyleCnt="4" custScaleX="192928" custScaleY="92679" custLinFactNeighborX="0">
        <dgm:presLayoutVars>
          <dgm:bulletEnabled val="1"/>
        </dgm:presLayoutVars>
      </dgm:prSet>
      <dgm:spPr/>
    </dgm:pt>
    <dgm:pt modelId="{81BDA9F5-A42E-41C2-AC06-62493F9F3836}" type="pres">
      <dgm:prSet presAssocID="{0C14EB5F-C93F-4C38-AFB3-D8C35B816912}" presName="sp" presStyleCnt="0"/>
      <dgm:spPr/>
    </dgm:pt>
    <dgm:pt modelId="{8FDEA994-ED57-46AD-9BC6-1C94C5A7E27B}" type="pres">
      <dgm:prSet presAssocID="{6F0BBFA4-3E35-4532-AA4E-45A4DCE63D5B}" presName="linNode" presStyleCnt="0"/>
      <dgm:spPr/>
    </dgm:pt>
    <dgm:pt modelId="{E7F102E5-F561-42C0-ABB1-C91DC95C802E}" type="pres">
      <dgm:prSet presAssocID="{6F0BBFA4-3E35-4532-AA4E-45A4DCE63D5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F126962-72F6-4776-90E7-3C812294C10D}" type="pres">
      <dgm:prSet presAssocID="{6F0BBFA4-3E35-4532-AA4E-45A4DCE63D5B}" presName="descendantText" presStyleLbl="alignAccFollowNode1" presStyleIdx="1" presStyleCnt="4" custScaleX="192162">
        <dgm:presLayoutVars>
          <dgm:bulletEnabled val="1"/>
        </dgm:presLayoutVars>
      </dgm:prSet>
      <dgm:spPr/>
    </dgm:pt>
    <dgm:pt modelId="{51A845E4-5075-4039-B825-A96601CD6272}" type="pres">
      <dgm:prSet presAssocID="{E476048A-C3BD-4DCD-B815-F2442AB3E020}" presName="sp" presStyleCnt="0"/>
      <dgm:spPr/>
    </dgm:pt>
    <dgm:pt modelId="{B3EF5D5F-44D7-45D9-9161-A5E598B28743}" type="pres">
      <dgm:prSet presAssocID="{9C31E5F9-0BAD-4052-82F5-68D7E020283D}" presName="linNode" presStyleCnt="0"/>
      <dgm:spPr/>
    </dgm:pt>
    <dgm:pt modelId="{0FA962D9-216F-40F3-9302-8DB27B3FD49D}" type="pres">
      <dgm:prSet presAssocID="{9C31E5F9-0BAD-4052-82F5-68D7E020283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CAB6DE5-77C9-4CC6-8310-31E6BE965580}" type="pres">
      <dgm:prSet presAssocID="{9C31E5F9-0BAD-4052-82F5-68D7E020283D}" presName="descendantText" presStyleLbl="alignAccFollowNode1" presStyleIdx="2" presStyleCnt="4" custScaleX="187256">
        <dgm:presLayoutVars>
          <dgm:bulletEnabled val="1"/>
        </dgm:presLayoutVars>
      </dgm:prSet>
      <dgm:spPr/>
    </dgm:pt>
    <dgm:pt modelId="{913407CA-2BC7-463F-981B-0497111D736A}" type="pres">
      <dgm:prSet presAssocID="{A48FD90F-26FE-40B7-AE4D-B1FF35A9C427}" presName="sp" presStyleCnt="0"/>
      <dgm:spPr/>
    </dgm:pt>
    <dgm:pt modelId="{3C6577D6-EC43-43ED-B9DD-F3AF743B5BBF}" type="pres">
      <dgm:prSet presAssocID="{DC8C09E8-9F68-49EA-A61B-A61DB00263D7}" presName="linNode" presStyleCnt="0"/>
      <dgm:spPr/>
    </dgm:pt>
    <dgm:pt modelId="{458D3F1E-EF6D-4B6E-8DE0-1A861BC90F85}" type="pres">
      <dgm:prSet presAssocID="{DC8C09E8-9F68-49EA-A61B-A61DB00263D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00383A7-D8D7-4A8D-95FB-71FE3FA91441}" type="pres">
      <dgm:prSet presAssocID="{DC8C09E8-9F68-49EA-A61B-A61DB00263D7}" presName="descendantText" presStyleLbl="alignAccFollowNode1" presStyleIdx="3" presStyleCnt="4" custScaleX="185767" custLinFactNeighborY="0">
        <dgm:presLayoutVars>
          <dgm:bulletEnabled val="1"/>
        </dgm:presLayoutVars>
      </dgm:prSet>
      <dgm:spPr/>
    </dgm:pt>
  </dgm:ptLst>
  <dgm:cxnLst>
    <dgm:cxn modelId="{0AF8950B-D5EA-4197-957A-9A0867D68031}" type="presOf" srcId="{824B4993-7CE4-4971-AE1C-2881FBE414A6}" destId="{AF327FD8-0DE6-4D90-B421-E1E203784704}" srcOrd="0" destOrd="0" presId="urn:microsoft.com/office/officeart/2005/8/layout/vList5"/>
    <dgm:cxn modelId="{96DD3E0F-04ED-4148-B012-611B3C12CE53}" srcId="{824B4993-7CE4-4971-AE1C-2881FBE414A6}" destId="{2430B57B-114A-494B-B3C9-7B9D4F61B559}" srcOrd="0" destOrd="0" parTransId="{0DEC34E1-771A-4125-853A-294E0A0C815E}" sibTransId="{8F88890B-650B-4703-B17E-D9CFAE4841D2}"/>
    <dgm:cxn modelId="{DF31B31B-9801-484E-96E6-FA39B0C71CF0}" srcId="{8B90FB9C-C57E-4762-ABC3-21862EDED122}" destId="{824B4993-7CE4-4971-AE1C-2881FBE414A6}" srcOrd="0" destOrd="0" parTransId="{4100F6FD-2630-407E-81AC-D4CA85D7F800}" sibTransId="{0C14EB5F-C93F-4C38-AFB3-D8C35B816912}"/>
    <dgm:cxn modelId="{BEFF7162-CEF8-4553-8E6A-1C5DF0FB135A}" type="presOf" srcId="{9C31E5F9-0BAD-4052-82F5-68D7E020283D}" destId="{0FA962D9-216F-40F3-9302-8DB27B3FD49D}" srcOrd="0" destOrd="0" presId="urn:microsoft.com/office/officeart/2005/8/layout/vList5"/>
    <dgm:cxn modelId="{6FC36C46-4F64-4829-AA28-662E533955B2}" type="presOf" srcId="{2430B57B-114A-494B-B3C9-7B9D4F61B559}" destId="{F1D43CDD-4F43-481D-BD8A-EBC8A4F5A03A}" srcOrd="0" destOrd="0" presId="urn:microsoft.com/office/officeart/2005/8/layout/vList5"/>
    <dgm:cxn modelId="{7BCB724F-4EFB-4BE6-A159-D82B1A09EFF6}" type="presOf" srcId="{6F0BBFA4-3E35-4532-AA4E-45A4DCE63D5B}" destId="{E7F102E5-F561-42C0-ABB1-C91DC95C802E}" srcOrd="0" destOrd="0" presId="urn:microsoft.com/office/officeart/2005/8/layout/vList5"/>
    <dgm:cxn modelId="{AE81D574-5AA9-42C7-B5DB-3B6D8A664C01}" type="presOf" srcId="{DC8C09E8-9F68-49EA-A61B-A61DB00263D7}" destId="{458D3F1E-EF6D-4B6E-8DE0-1A861BC90F85}" srcOrd="0" destOrd="0" presId="urn:microsoft.com/office/officeart/2005/8/layout/vList5"/>
    <dgm:cxn modelId="{8E1A8B58-1706-421E-9CBC-9DE872109D3C}" srcId="{8B90FB9C-C57E-4762-ABC3-21862EDED122}" destId="{6F0BBFA4-3E35-4532-AA4E-45A4DCE63D5B}" srcOrd="1" destOrd="0" parTransId="{794B10A6-9258-4B2E-BCA1-FDB102D6F8E5}" sibTransId="{E476048A-C3BD-4DCD-B815-F2442AB3E020}"/>
    <dgm:cxn modelId="{50939C9E-F017-4941-8431-980FAC4422A4}" srcId="{6F0BBFA4-3E35-4532-AA4E-45A4DCE63D5B}" destId="{2E98BDF4-F66B-4CF0-AB58-D92797CACF1F}" srcOrd="0" destOrd="0" parTransId="{51D127D3-5EE5-4C0E-A795-F93418E094E6}" sibTransId="{9734A408-3E91-4C50-AD38-F76A5128899F}"/>
    <dgm:cxn modelId="{EF1CC1A2-A74E-429A-A1F4-BE3F0EBDBF83}" type="presOf" srcId="{8B90FB9C-C57E-4762-ABC3-21862EDED122}" destId="{2F36717D-007B-4F58-93D2-0ACC09510F6B}" srcOrd="0" destOrd="0" presId="urn:microsoft.com/office/officeart/2005/8/layout/vList5"/>
    <dgm:cxn modelId="{5C4DC6A2-3F83-47DC-BED1-9BAD044F7207}" type="presOf" srcId="{2E98BDF4-F66B-4CF0-AB58-D92797CACF1F}" destId="{FF126962-72F6-4776-90E7-3C812294C10D}" srcOrd="0" destOrd="0" presId="urn:microsoft.com/office/officeart/2005/8/layout/vList5"/>
    <dgm:cxn modelId="{232C20A9-A7F9-4F14-8BC0-937DFE10E9EC}" srcId="{8B90FB9C-C57E-4762-ABC3-21862EDED122}" destId="{DC8C09E8-9F68-49EA-A61B-A61DB00263D7}" srcOrd="3" destOrd="0" parTransId="{E97A728D-9159-41BA-8E62-B3B62E931466}" sibTransId="{5B3E472F-E434-4D1E-94D0-00D31EC4C8B7}"/>
    <dgm:cxn modelId="{3FC008BC-A34D-4A3D-87EF-B148E4A269EC}" srcId="{DC8C09E8-9F68-49EA-A61B-A61DB00263D7}" destId="{5A11C4AE-E164-418B-A6B9-16C1B497DEB3}" srcOrd="0" destOrd="0" parTransId="{40057843-8AAC-40AB-BBC8-597222A38882}" sibTransId="{9353F577-A6C4-4563-BCA9-92911013BE16}"/>
    <dgm:cxn modelId="{4274D1CE-5F24-4E04-8B1D-FD7B4EE3140B}" srcId="{8B90FB9C-C57E-4762-ABC3-21862EDED122}" destId="{9C31E5F9-0BAD-4052-82F5-68D7E020283D}" srcOrd="2" destOrd="0" parTransId="{6584F2A0-099F-4167-8882-D129E8C3437F}" sibTransId="{A48FD90F-26FE-40B7-AE4D-B1FF35A9C427}"/>
    <dgm:cxn modelId="{CE7BF3DE-0748-4B0B-90A4-BAE5F53F0174}" srcId="{9C31E5F9-0BAD-4052-82F5-68D7E020283D}" destId="{9341CE83-DA7F-4765-B051-37E44972411D}" srcOrd="0" destOrd="0" parTransId="{C192B6B9-5B7D-45B4-B201-F9AC02C84836}" sibTransId="{917CB112-D8CE-4335-BDE8-7A9252B6EF3A}"/>
    <dgm:cxn modelId="{AFE9F8E8-6186-4E9C-9F1A-115679530323}" type="presOf" srcId="{5A11C4AE-E164-418B-A6B9-16C1B497DEB3}" destId="{700383A7-D8D7-4A8D-95FB-71FE3FA91441}" srcOrd="0" destOrd="0" presId="urn:microsoft.com/office/officeart/2005/8/layout/vList5"/>
    <dgm:cxn modelId="{D44091F3-F870-4B10-891D-03DB750C3604}" type="presOf" srcId="{9341CE83-DA7F-4765-B051-37E44972411D}" destId="{2CAB6DE5-77C9-4CC6-8310-31E6BE965580}" srcOrd="0" destOrd="0" presId="urn:microsoft.com/office/officeart/2005/8/layout/vList5"/>
    <dgm:cxn modelId="{3ED7364C-0CE3-4150-8002-F6FF3B2CF1A8}" type="presParOf" srcId="{2F36717D-007B-4F58-93D2-0ACC09510F6B}" destId="{A2C3926A-275E-4C95-9B82-2A1602866A72}" srcOrd="0" destOrd="0" presId="urn:microsoft.com/office/officeart/2005/8/layout/vList5"/>
    <dgm:cxn modelId="{F6ABD90D-3CED-4F1A-9197-F6375A1AECCD}" type="presParOf" srcId="{A2C3926A-275E-4C95-9B82-2A1602866A72}" destId="{AF327FD8-0DE6-4D90-B421-E1E203784704}" srcOrd="0" destOrd="0" presId="urn:microsoft.com/office/officeart/2005/8/layout/vList5"/>
    <dgm:cxn modelId="{7D35FA4F-F35C-4EC5-84EC-08A7CA8C5CA3}" type="presParOf" srcId="{A2C3926A-275E-4C95-9B82-2A1602866A72}" destId="{F1D43CDD-4F43-481D-BD8A-EBC8A4F5A03A}" srcOrd="1" destOrd="0" presId="urn:microsoft.com/office/officeart/2005/8/layout/vList5"/>
    <dgm:cxn modelId="{234D99CE-02F3-447D-9B5F-BDE4DEC5DAD1}" type="presParOf" srcId="{2F36717D-007B-4F58-93D2-0ACC09510F6B}" destId="{81BDA9F5-A42E-41C2-AC06-62493F9F3836}" srcOrd="1" destOrd="0" presId="urn:microsoft.com/office/officeart/2005/8/layout/vList5"/>
    <dgm:cxn modelId="{03BF3A61-E72B-4224-8556-C70C9901701E}" type="presParOf" srcId="{2F36717D-007B-4F58-93D2-0ACC09510F6B}" destId="{8FDEA994-ED57-46AD-9BC6-1C94C5A7E27B}" srcOrd="2" destOrd="0" presId="urn:microsoft.com/office/officeart/2005/8/layout/vList5"/>
    <dgm:cxn modelId="{62B722A9-ACA8-433C-8B06-94C284D01148}" type="presParOf" srcId="{8FDEA994-ED57-46AD-9BC6-1C94C5A7E27B}" destId="{E7F102E5-F561-42C0-ABB1-C91DC95C802E}" srcOrd="0" destOrd="0" presId="urn:microsoft.com/office/officeart/2005/8/layout/vList5"/>
    <dgm:cxn modelId="{EBE5F05A-4100-4E64-A1C0-6BEA3E36A422}" type="presParOf" srcId="{8FDEA994-ED57-46AD-9BC6-1C94C5A7E27B}" destId="{FF126962-72F6-4776-90E7-3C812294C10D}" srcOrd="1" destOrd="0" presId="urn:microsoft.com/office/officeart/2005/8/layout/vList5"/>
    <dgm:cxn modelId="{FE25A58D-3158-4651-AC9D-F251ADAD2D26}" type="presParOf" srcId="{2F36717D-007B-4F58-93D2-0ACC09510F6B}" destId="{51A845E4-5075-4039-B825-A96601CD6272}" srcOrd="3" destOrd="0" presId="urn:microsoft.com/office/officeart/2005/8/layout/vList5"/>
    <dgm:cxn modelId="{5EF6EB25-A9A5-4B0B-A02C-9C4D7B7182C6}" type="presParOf" srcId="{2F36717D-007B-4F58-93D2-0ACC09510F6B}" destId="{B3EF5D5F-44D7-45D9-9161-A5E598B28743}" srcOrd="4" destOrd="0" presId="urn:microsoft.com/office/officeart/2005/8/layout/vList5"/>
    <dgm:cxn modelId="{C43CAC45-6B75-47A1-A08C-8C63D38BA8B7}" type="presParOf" srcId="{B3EF5D5F-44D7-45D9-9161-A5E598B28743}" destId="{0FA962D9-216F-40F3-9302-8DB27B3FD49D}" srcOrd="0" destOrd="0" presId="urn:microsoft.com/office/officeart/2005/8/layout/vList5"/>
    <dgm:cxn modelId="{36DBBE77-FC19-45AD-8AE0-97A6F88DCF24}" type="presParOf" srcId="{B3EF5D5F-44D7-45D9-9161-A5E598B28743}" destId="{2CAB6DE5-77C9-4CC6-8310-31E6BE965580}" srcOrd="1" destOrd="0" presId="urn:microsoft.com/office/officeart/2005/8/layout/vList5"/>
    <dgm:cxn modelId="{A7866890-86D8-4D7B-AB63-10AF2D68F0A6}" type="presParOf" srcId="{2F36717D-007B-4F58-93D2-0ACC09510F6B}" destId="{913407CA-2BC7-463F-981B-0497111D736A}" srcOrd="5" destOrd="0" presId="urn:microsoft.com/office/officeart/2005/8/layout/vList5"/>
    <dgm:cxn modelId="{DEF059B9-5F7D-4781-A920-63484E424E29}" type="presParOf" srcId="{2F36717D-007B-4F58-93D2-0ACC09510F6B}" destId="{3C6577D6-EC43-43ED-B9DD-F3AF743B5BBF}" srcOrd="6" destOrd="0" presId="urn:microsoft.com/office/officeart/2005/8/layout/vList5"/>
    <dgm:cxn modelId="{A52575CB-AA50-46FB-8EAA-2B42DEA47E2A}" type="presParOf" srcId="{3C6577D6-EC43-43ED-B9DD-F3AF743B5BBF}" destId="{458D3F1E-EF6D-4B6E-8DE0-1A861BC90F85}" srcOrd="0" destOrd="0" presId="urn:microsoft.com/office/officeart/2005/8/layout/vList5"/>
    <dgm:cxn modelId="{5B0A00C4-9EC7-41A1-9ED0-EA57379F7D22}" type="presParOf" srcId="{3C6577D6-EC43-43ED-B9DD-F3AF743B5BBF}" destId="{700383A7-D8D7-4A8D-95FB-71FE3FA9144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FF33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Escalabilidad</a:t>
          </a:r>
          <a:endParaRPr lang="es-GT" dirty="0">
            <a:solidFill>
              <a:schemeClr val="bg1"/>
            </a:solidFill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Los recursos están disponibles de la manera y en el momento en que el cliente los necesita, por lo que desaparecen los tiempos de espera a la hora de ampliar la capacidad, y no se desaprovecha la capacidad que no se esté utilizando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FF66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Sin necesidad de invertir en hardware</a:t>
          </a:r>
          <a:endParaRPr lang="es-GT" dirty="0">
            <a:solidFill>
              <a:schemeClr val="bg1"/>
            </a:solidFill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El hardware físico sobre el que funciona el servicio </a:t>
          </a:r>
          <a:r>
            <a:rPr lang="es-MX" dirty="0" err="1"/>
            <a:t>IaaS</a:t>
          </a:r>
          <a:r>
            <a:rPr lang="es-MX" dirty="0"/>
            <a:t> es configurado y mantenido por el proveedor del servicio </a:t>
          </a:r>
          <a:r>
            <a:rPr lang="es-MX" i="1" dirty="0" err="1"/>
            <a:t>cloud</a:t>
          </a:r>
          <a:r>
            <a:rPr lang="es-MX" dirty="0"/>
            <a:t>, lo que evita tener que dedicar tiempo y dinero a realizar esa instalación en el lado del cliente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9D1E68DF-345B-45AD-9DDF-ABD231A8DA19}">
      <dgm:prSet phldrT="[Text]"/>
      <dgm:spPr>
        <a:solidFill>
          <a:srgbClr val="FF9933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Modelo de tarificación similar al de los suministros públicos como la luz o el gas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A73203-5CDF-43EF-9397-98ED46514D7F}" type="par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C5C19370-4DDB-4D83-8EDF-749668BE2752}" type="sib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9F226AAE-A821-4E5D-A232-0BB926725FB5}">
      <dgm:prSet phldrT="[Text]"/>
      <dgm:spPr/>
      <dgm:t>
        <a:bodyPr/>
        <a:lstStyle/>
        <a:p>
          <a:pPr algn="just"/>
          <a:r>
            <a:rPr lang="es-MX" dirty="0"/>
            <a:t>El servicio está accesible a demanda, y el cliente sólo paga por los recursos que realmente utiliza</a:t>
          </a:r>
          <a:endParaRPr lang="es-GT" dirty="0"/>
        </a:p>
      </dgm:t>
    </dgm:pt>
    <dgm:pt modelId="{2B2FEDC4-0D05-451E-9987-03A3D8CB7358}" type="par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3DFF1029-CB48-4008-B61B-FEDDA1F3C403}" type="sib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D5D3BFAC-182D-435A-A13C-3A2267C8DB67}">
      <dgm:prSet phldrT="[Text]"/>
      <dgm:spPr>
        <a:solidFill>
          <a:srgbClr val="FFC0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</a:rPr>
            <a:t>Independencia de la localización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7153FE-AB69-47F6-B1D3-CD7992BA3356}" type="par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C4FC558A-E8FB-49D2-B2E5-C1D91F34E07A}" type="sibTrans" cxnId="{6B2E5470-4C7C-4E29-9D4B-D55C513F2350}">
      <dgm:prSet/>
      <dgm:spPr/>
      <dgm:t>
        <a:bodyPr/>
        <a:lstStyle/>
        <a:p>
          <a:pPr algn="just"/>
          <a:endParaRPr lang="es-GT"/>
        </a:p>
      </dgm:t>
    </dgm:pt>
    <dgm:pt modelId="{97AA9B14-1FA7-4882-85D1-6EA67BC03358}">
      <dgm:prSet phldrT="[Text]"/>
      <dgm:spPr/>
      <dgm:t>
        <a:bodyPr/>
        <a:lstStyle/>
        <a:p>
          <a:pPr algn="just"/>
          <a:r>
            <a:rPr lang="es-MX" dirty="0"/>
            <a:t>Se puede acceder al servicio desde cualquier lugar, siempre y cuando se disponga de una conexión a internet y el protocolo de seguridad del servicio </a:t>
          </a:r>
          <a:r>
            <a:rPr lang="es-MX" i="1" dirty="0" err="1"/>
            <a:t>cloud</a:t>
          </a:r>
          <a:r>
            <a:rPr lang="es-MX" dirty="0"/>
            <a:t> lo permita</a:t>
          </a:r>
          <a:endParaRPr lang="es-GT" dirty="0"/>
        </a:p>
      </dgm:t>
    </dgm:pt>
    <dgm:pt modelId="{AF4A8F43-29FD-49F6-ABB5-E06DB62C959C}" type="par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3AF6DCBA-3E24-4ABA-AEA1-2B4132F02332}" type="sibTrans" cxnId="{0B782E02-525C-42D8-8839-74B78A7552D5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4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4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4">
        <dgm:presLayoutVars>
          <dgm:bulletEnabled val="1"/>
        </dgm:presLayoutVars>
      </dgm:prSet>
      <dgm:spPr/>
    </dgm:pt>
    <dgm:pt modelId="{01C3D4D3-23CA-4F92-9164-F00B6FA2D5B9}" type="pres">
      <dgm:prSet presAssocID="{9D1E68DF-345B-45AD-9DDF-ABD231A8DA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00972A-C25C-4242-B654-08112DB9F62C}" type="pres">
      <dgm:prSet presAssocID="{9D1E68DF-345B-45AD-9DDF-ABD231A8DA19}" presName="childText" presStyleLbl="revTx" presStyleIdx="2" presStyleCnt="4">
        <dgm:presLayoutVars>
          <dgm:bulletEnabled val="1"/>
        </dgm:presLayoutVars>
      </dgm:prSet>
      <dgm:spPr/>
    </dgm:pt>
    <dgm:pt modelId="{EA0E123D-9012-4A2F-B544-FC460BB4ED91}" type="pres">
      <dgm:prSet presAssocID="{D5D3BFAC-182D-435A-A13C-3A2267C8DB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28228F1-024D-465F-9E5E-183A17B3B624}" type="pres">
      <dgm:prSet presAssocID="{D5D3BFAC-182D-435A-A13C-3A2267C8DB6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B782E02-525C-42D8-8839-74B78A7552D5}" srcId="{D5D3BFAC-182D-435A-A13C-3A2267C8DB67}" destId="{97AA9B14-1FA7-4882-85D1-6EA67BC03358}" srcOrd="0" destOrd="0" parTransId="{AF4A8F43-29FD-49F6-ABB5-E06DB62C959C}" sibTransId="{3AF6DCBA-3E24-4ABA-AEA1-2B4132F02332}"/>
    <dgm:cxn modelId="{60AAA006-D989-4338-9778-A7A1BE96D1BE}" type="presOf" srcId="{97AA9B14-1FA7-4882-85D1-6EA67BC03358}" destId="{A28228F1-024D-465F-9E5E-183A17B3B624}" srcOrd="0" destOrd="0" presId="urn:microsoft.com/office/officeart/2005/8/layout/vList2"/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92788E2E-0B18-4117-88C4-A6397C239171}" type="presOf" srcId="{9F226AAE-A821-4E5D-A232-0BB926725FB5}" destId="{F600972A-C25C-4242-B654-08112DB9F62C}" srcOrd="0" destOrd="0" presId="urn:microsoft.com/office/officeart/2005/8/layout/vList2"/>
    <dgm:cxn modelId="{991DB835-D9E0-4A8F-9C7D-0C99FD894726}" srcId="{9D1E68DF-345B-45AD-9DDF-ABD231A8DA19}" destId="{9F226AAE-A821-4E5D-A232-0BB926725FB5}" srcOrd="0" destOrd="0" parTransId="{2B2FEDC4-0D05-451E-9987-03A3D8CB7358}" sibTransId="{3DFF1029-CB48-4008-B61B-FEDDA1F3C403}"/>
    <dgm:cxn modelId="{88BD455F-13BD-43A0-A4F2-BA5C98246F7A}" type="presOf" srcId="{9D1E68DF-345B-45AD-9DDF-ABD231A8DA19}" destId="{01C3D4D3-23CA-4F92-9164-F00B6FA2D5B9}" srcOrd="0" destOrd="0" presId="urn:microsoft.com/office/officeart/2005/8/layout/vList2"/>
    <dgm:cxn modelId="{6B2E5470-4C7C-4E29-9D4B-D55C513F2350}" srcId="{81446DF2-E7B4-40E2-9D6B-DECAE2E5C12C}" destId="{D5D3BFAC-182D-435A-A13C-3A2267C8DB67}" srcOrd="3" destOrd="0" parTransId="{E17153FE-AB69-47F6-B1D3-CD7992BA3356}" sibTransId="{C4FC558A-E8FB-49D2-B2E5-C1D91F34E07A}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660E8EA0-1691-41BB-9747-A782F7656A5E}" srcId="{81446DF2-E7B4-40E2-9D6B-DECAE2E5C12C}" destId="{9D1E68DF-345B-45AD-9DDF-ABD231A8DA19}" srcOrd="2" destOrd="0" parTransId="{5AA73203-5CDF-43EF-9397-98ED46514D7F}" sibTransId="{C5C19370-4DDB-4D83-8EDF-749668BE2752}"/>
    <dgm:cxn modelId="{47E702A4-A410-449F-97C8-0664DCF58076}" type="presOf" srcId="{00437AC3-AAF9-4F42-8CB1-3E128056D726}" destId="{41C02A0F-E262-4B61-A838-0DF340D594DA}" srcOrd="0" destOrd="0" presId="urn:microsoft.com/office/officeart/2005/8/layout/vList2"/>
    <dgm:cxn modelId="{714C4AB0-6C99-48AF-80CA-CF0C0B14A0E9}" type="presOf" srcId="{4368F6E8-22A1-4410-BC4B-76209D8E8B3B}" destId="{DDABDCC4-C84F-4B6F-B4B2-16990FB6A537}" srcOrd="0" destOrd="0" presId="urn:microsoft.com/office/officeart/2005/8/layout/vList2"/>
    <dgm:cxn modelId="{440999BE-F3A0-4A06-9BE8-E30975E57FDB}" type="presOf" srcId="{DD167A89-C8F4-4297-8F5B-699C937B2FB3}" destId="{2F899402-EB4E-41E7-8175-D12DB4E528CE}" srcOrd="0" destOrd="0" presId="urn:microsoft.com/office/officeart/2005/8/layout/vList2"/>
    <dgm:cxn modelId="{88BEC6D2-9ED6-44EC-88E8-DD8AF43C60B6}" type="presOf" srcId="{D5D3BFAC-182D-435A-A13C-3A2267C8DB67}" destId="{EA0E123D-9012-4A2F-B544-FC460BB4ED91}" srcOrd="0" destOrd="0" presId="urn:microsoft.com/office/officeart/2005/8/layout/vList2"/>
    <dgm:cxn modelId="{405495D8-E73E-444B-BCB1-600D587E1124}" type="presOf" srcId="{67A37CE1-3B65-4896-9146-639F0D800359}" destId="{839D4140-3DEB-4C13-A88B-EF98D76BBB91}" srcOrd="0" destOrd="0" presId="urn:microsoft.com/office/officeart/2005/8/layout/vList2"/>
    <dgm:cxn modelId="{0D1557FF-753C-4FE1-8CCA-AE203701327F}" type="presOf" srcId="{81446DF2-E7B4-40E2-9D6B-DECAE2E5C12C}" destId="{F6DABC0A-777B-477D-BD2F-0511632966C3}" srcOrd="0" destOrd="0" presId="urn:microsoft.com/office/officeart/2005/8/layout/vList2"/>
    <dgm:cxn modelId="{E9E46090-033A-4BBA-A443-2487A68A595D}" type="presParOf" srcId="{F6DABC0A-777B-477D-BD2F-0511632966C3}" destId="{839D4140-3DEB-4C13-A88B-EF98D76BBB91}" srcOrd="0" destOrd="0" presId="urn:microsoft.com/office/officeart/2005/8/layout/vList2"/>
    <dgm:cxn modelId="{30F6830F-5C54-47E5-A29A-D51ADA640EFA}" type="presParOf" srcId="{F6DABC0A-777B-477D-BD2F-0511632966C3}" destId="{41C02A0F-E262-4B61-A838-0DF340D594DA}" srcOrd="1" destOrd="0" presId="urn:microsoft.com/office/officeart/2005/8/layout/vList2"/>
    <dgm:cxn modelId="{286C7FD3-0CF4-4A34-805B-E544D9B29DBF}" type="presParOf" srcId="{F6DABC0A-777B-477D-BD2F-0511632966C3}" destId="{2F899402-EB4E-41E7-8175-D12DB4E528CE}" srcOrd="2" destOrd="0" presId="urn:microsoft.com/office/officeart/2005/8/layout/vList2"/>
    <dgm:cxn modelId="{FCBB5A56-DC57-44E4-9BEF-ED40E7207F79}" type="presParOf" srcId="{F6DABC0A-777B-477D-BD2F-0511632966C3}" destId="{DDABDCC4-C84F-4B6F-B4B2-16990FB6A537}" srcOrd="3" destOrd="0" presId="urn:microsoft.com/office/officeart/2005/8/layout/vList2"/>
    <dgm:cxn modelId="{25C50E8D-85FE-4C61-AD5E-624680FA46CA}" type="presParOf" srcId="{F6DABC0A-777B-477D-BD2F-0511632966C3}" destId="{01C3D4D3-23CA-4F92-9164-F00B6FA2D5B9}" srcOrd="4" destOrd="0" presId="urn:microsoft.com/office/officeart/2005/8/layout/vList2"/>
    <dgm:cxn modelId="{E7F81F32-EF01-4643-820B-E9F66FA30935}" type="presParOf" srcId="{F6DABC0A-777B-477D-BD2F-0511632966C3}" destId="{F600972A-C25C-4242-B654-08112DB9F62C}" srcOrd="5" destOrd="0" presId="urn:microsoft.com/office/officeart/2005/8/layout/vList2"/>
    <dgm:cxn modelId="{59FC912D-B10F-4B94-B7F9-E5441684F780}" type="presParOf" srcId="{F6DABC0A-777B-477D-BD2F-0511632966C3}" destId="{EA0E123D-9012-4A2F-B544-FC460BB4ED91}" srcOrd="6" destOrd="0" presId="urn:microsoft.com/office/officeart/2005/8/layout/vList2"/>
    <dgm:cxn modelId="{B2FBAD1F-AF32-4000-B92E-96ECD728EEA1}" type="presParOf" srcId="{F6DABC0A-777B-477D-BD2F-0511632966C3}" destId="{A28228F1-024D-465F-9E5E-183A17B3B62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BAFF2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 física en los centros de datos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Los servicios disponibles a través de una infraestructura </a:t>
          </a:r>
          <a:r>
            <a:rPr lang="es-MX" i="1" dirty="0" err="1"/>
            <a:t>cloud</a:t>
          </a:r>
          <a:r>
            <a:rPr lang="es-MX" dirty="0"/>
            <a:t> pública, o en </a:t>
          </a:r>
          <a:r>
            <a:rPr lang="es-MX" i="1" dirty="0" err="1"/>
            <a:t>clouds</a:t>
          </a:r>
          <a:r>
            <a:rPr lang="es-MX" dirty="0"/>
            <a:t> privadas alojadas externamente en las instalaciones del proveedor del servicio </a:t>
          </a:r>
          <a:r>
            <a:rPr lang="es-MX" i="1" dirty="0" err="1"/>
            <a:t>cloud</a:t>
          </a:r>
          <a:r>
            <a:rPr lang="es-MX" dirty="0"/>
            <a:t>, se benefician de la seguridad física de que disfrutan los servidores alojados dentro de un centro de datos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00FF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hay puntos únicos de fallo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Si falla un servidor o un conmutador, el servicio global no se verá afectado, gracias a la gran cantidad restante de recursos de hardware y configuraciones redundantes. En muchos servicios,  incluso la caída de un centro de datos entero, y no digamos de un solo servidor, no afecta en absoluto al funcionamiento del servicio </a:t>
          </a:r>
          <a:r>
            <a:rPr lang="es-MX" dirty="0" err="1"/>
            <a:t>IaaS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2" custLinFactNeighborX="-412" custLinFactNeighborY="-162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2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C526710E-90E2-49E8-8FDA-B7E0B291E721}" type="presOf" srcId="{DD167A89-C8F4-4297-8F5B-699C937B2FB3}" destId="{2F899402-EB4E-41E7-8175-D12DB4E528CE}" srcOrd="0" destOrd="0" presId="urn:microsoft.com/office/officeart/2005/8/layout/vList2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BE86B468-8596-47C2-BBB0-D45A4E8FC9FA}" type="presOf" srcId="{4368F6E8-22A1-4410-BC4B-76209D8E8B3B}" destId="{DDABDCC4-C84F-4B6F-B4B2-16990FB6A537}" srcOrd="0" destOrd="0" presId="urn:microsoft.com/office/officeart/2005/8/layout/vList2"/>
    <dgm:cxn modelId="{ADBFE871-F83B-4BCD-9601-729D0B991CD7}" type="presOf" srcId="{00437AC3-AAF9-4F42-8CB1-3E128056D726}" destId="{41C02A0F-E262-4B61-A838-0DF340D594DA}" srcOrd="0" destOrd="0" presId="urn:microsoft.com/office/officeart/2005/8/layout/vList2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F9038DA5-3DDB-45F8-BB10-73C897F3DC9F}" type="presOf" srcId="{67A37CE1-3B65-4896-9146-639F0D800359}" destId="{839D4140-3DEB-4C13-A88B-EF98D76BBB91}" srcOrd="0" destOrd="0" presId="urn:microsoft.com/office/officeart/2005/8/layout/vList2"/>
    <dgm:cxn modelId="{CB1B9CB1-FA70-4C31-9117-3E8F493EA0ED}" type="presOf" srcId="{81446DF2-E7B4-40E2-9D6B-DECAE2E5C12C}" destId="{F6DABC0A-777B-477D-BD2F-0511632966C3}" srcOrd="0" destOrd="0" presId="urn:microsoft.com/office/officeart/2005/8/layout/vList2"/>
    <dgm:cxn modelId="{359EBDCF-BC1B-46AA-AE0F-9AA162FA86D6}" type="presParOf" srcId="{F6DABC0A-777B-477D-BD2F-0511632966C3}" destId="{839D4140-3DEB-4C13-A88B-EF98D76BBB91}" srcOrd="0" destOrd="0" presId="urn:microsoft.com/office/officeart/2005/8/layout/vList2"/>
    <dgm:cxn modelId="{87A5CCA1-F2E8-4892-9534-E31C07143CD3}" type="presParOf" srcId="{F6DABC0A-777B-477D-BD2F-0511632966C3}" destId="{41C02A0F-E262-4B61-A838-0DF340D594DA}" srcOrd="1" destOrd="0" presId="urn:microsoft.com/office/officeart/2005/8/layout/vList2"/>
    <dgm:cxn modelId="{2170DA83-BD84-4386-A3BF-A858179047BA}" type="presParOf" srcId="{F6DABC0A-777B-477D-BD2F-0511632966C3}" destId="{2F899402-EB4E-41E7-8175-D12DB4E528CE}" srcOrd="2" destOrd="0" presId="urn:microsoft.com/office/officeart/2005/8/layout/vList2"/>
    <dgm:cxn modelId="{EF9D0646-9114-4581-AA6F-6A14E32BE774}" type="presParOf" srcId="{F6DABC0A-777B-477D-BD2F-0511632966C3}" destId="{DDABDCC4-C84F-4B6F-B4B2-16990FB6A53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61930-E425-4702-9956-E82ECC4E77F6}" type="doc">
      <dgm:prSet loTypeId="urn:microsoft.com/office/officeart/2005/8/layout/vList3" loCatId="list" qsTypeId="urn:microsoft.com/office/officeart/2005/8/quickstyle/3d1" qsCatId="3D" csTypeId="urn:microsoft.com/office/officeart/2005/8/colors/colorful1" csCatId="colorful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es-MX"/>
        </a:p>
      </dgm:t>
    </dgm:pt>
    <dgm:pt modelId="{48D1BAE6-AA7C-4606-B30D-04958CABA798}">
      <dgm:prSet phldrT="[Texto]" custT="1"/>
      <dgm:spPr>
        <a:solidFill>
          <a:srgbClr val="6600CC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 algn="ctr"/>
          <a:r>
            <a:rPr lang="es-MX" sz="1800" b="1" dirty="0"/>
            <a:t> </a:t>
          </a:r>
          <a:r>
            <a:rPr lang="es-MX" sz="1800" b="1" i="1" dirty="0"/>
            <a:t>VENDEDORES O PROVEEDORES</a:t>
          </a:r>
          <a:r>
            <a:rPr lang="es-MX" sz="1800" i="1" dirty="0"/>
            <a:t> </a:t>
          </a:r>
        </a:p>
        <a:p>
          <a:pPr algn="just"/>
          <a:r>
            <a:rPr lang="es-MX" sz="1800" dirty="0"/>
            <a:t>Proporcionan las aplicaciones y facilitan las tecnologías,</a:t>
          </a:r>
          <a:r>
            <a:rPr lang="es-MX" sz="1800" i="1" dirty="0"/>
            <a:t> </a:t>
          </a:r>
          <a:r>
            <a:rPr lang="es-MX" sz="1800" dirty="0"/>
            <a:t>infraestructura, plataformas y la información correspondiente.</a:t>
          </a:r>
        </a:p>
      </dgm:t>
    </dgm:pt>
    <dgm:pt modelId="{BC9DD66B-2C2E-4C6D-A4BA-125FD12D1CD2}" type="parTrans" cxnId="{C75BD53F-C318-4F4F-BD0C-1D1B6C75B356}">
      <dgm:prSet/>
      <dgm:spPr/>
      <dgm:t>
        <a:bodyPr/>
        <a:lstStyle/>
        <a:p>
          <a:endParaRPr lang="es-MX"/>
        </a:p>
      </dgm:t>
    </dgm:pt>
    <dgm:pt modelId="{63091D09-8ACF-49BE-BD1B-CF4CFA5B27BD}" type="sibTrans" cxnId="{C75BD53F-C318-4F4F-BD0C-1D1B6C75B356}">
      <dgm:prSet/>
      <dgm:spPr/>
      <dgm:t>
        <a:bodyPr/>
        <a:lstStyle/>
        <a:p>
          <a:endParaRPr lang="es-MX"/>
        </a:p>
      </dgm:t>
    </dgm:pt>
    <dgm:pt modelId="{1E1E5C08-FFD9-4AE9-9D48-0C9FA2CBDC97}">
      <dgm:prSet phldrT="[Texto]" custT="1"/>
      <dgm:spPr>
        <a:solidFill>
          <a:srgbClr val="99FF33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  <dgm:t>
        <a:bodyPr/>
        <a:lstStyle/>
        <a:p>
          <a:r>
            <a:rPr lang="es-MX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SOCIOS DE LOS PROVEEDORES </a:t>
          </a:r>
        </a:p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Crean </a:t>
          </a:r>
          <a:r>
            <a:rPr lang="es-MX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servicios </a:t>
          </a:r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para la nube ofreciendo y soportando servicios a los clientes</a:t>
          </a:r>
        </a:p>
      </dgm:t>
    </dgm:pt>
    <dgm:pt modelId="{F913B01E-AEB7-41C4-96EB-B6041C75D952}" type="parTrans" cxnId="{C0CA613A-CD36-46C1-A7BA-8B60871C76B8}">
      <dgm:prSet/>
      <dgm:spPr/>
      <dgm:t>
        <a:bodyPr/>
        <a:lstStyle/>
        <a:p>
          <a:endParaRPr lang="es-MX"/>
        </a:p>
      </dgm:t>
    </dgm:pt>
    <dgm:pt modelId="{D0441BB1-D2E8-4841-BD5B-EBD5EAE76C93}" type="sibTrans" cxnId="{C0CA613A-CD36-46C1-A7BA-8B60871C76B8}">
      <dgm:prSet/>
      <dgm:spPr/>
      <dgm:t>
        <a:bodyPr/>
        <a:lstStyle/>
        <a:p>
          <a:endParaRPr lang="es-MX"/>
        </a:p>
      </dgm:t>
    </dgm:pt>
    <dgm:pt modelId="{CE16906C-FB29-4C48-92FA-9976FB45A555}">
      <dgm:prSet phldrT="[Texto]" custT="1"/>
      <dgm:spPr>
        <a:solidFill>
          <a:srgbClr val="FF006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  <dgm:t>
        <a:bodyPr/>
        <a:lstStyle/>
        <a:p>
          <a:r>
            <a:rPr lang="es-MX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LÍDERES DE NEGOCIOS </a:t>
          </a:r>
        </a:p>
        <a:p>
          <a:r>
            <a:rPr lang="es-MX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Evalúan los servicios de la nube con el objetivo de contratarlos e implantarlos en</a:t>
          </a:r>
          <a:r>
            <a:rPr lang="es-MX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sus organizaciones y empresas.</a:t>
          </a:r>
        </a:p>
      </dgm:t>
    </dgm:pt>
    <dgm:pt modelId="{AC821481-708F-45BB-A177-A5CDCBCF8E7D}" type="parTrans" cxnId="{0A0CD903-F8FF-4689-BE87-27F3C8B85A51}">
      <dgm:prSet/>
      <dgm:spPr/>
      <dgm:t>
        <a:bodyPr/>
        <a:lstStyle/>
        <a:p>
          <a:endParaRPr lang="es-MX"/>
        </a:p>
      </dgm:t>
    </dgm:pt>
    <dgm:pt modelId="{D76BC920-F4F5-4527-AD96-F2EBF01798D8}" type="sibTrans" cxnId="{0A0CD903-F8FF-4689-BE87-27F3C8B85A51}">
      <dgm:prSet/>
      <dgm:spPr/>
      <dgm:t>
        <a:bodyPr/>
        <a:lstStyle/>
        <a:p>
          <a:endParaRPr lang="es-MX"/>
        </a:p>
      </dgm:t>
    </dgm:pt>
    <dgm:pt modelId="{3DEEBB1E-6DC8-4004-8B35-C579FC90BC1E}">
      <dgm:prSet phldrT="[Texto]" custT="1"/>
      <dgm:spPr>
        <a:solidFill>
          <a:srgbClr val="00FF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  <dgm:t>
        <a:bodyPr/>
        <a:lstStyle/>
        <a:p>
          <a:r>
            <a:rPr lang="es-MX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USUARIOS FINALES</a:t>
          </a:r>
        </a:p>
        <a:p>
          <a:r>
            <a:rPr lang="es-MX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Utilizan los servicios de la nube bien de modo gratuito o con una tarifa de pago. </a:t>
          </a:r>
        </a:p>
      </dgm:t>
    </dgm:pt>
    <dgm:pt modelId="{C81CD9A4-928D-4E3E-800F-DFAFF120E241}" type="parTrans" cxnId="{E74E04E5-FB96-4827-9B5E-776B234F1993}">
      <dgm:prSet/>
      <dgm:spPr/>
      <dgm:t>
        <a:bodyPr/>
        <a:lstStyle/>
        <a:p>
          <a:endParaRPr lang="es-MX"/>
        </a:p>
      </dgm:t>
    </dgm:pt>
    <dgm:pt modelId="{FBEF67CE-77AE-471C-9EDD-54E41B8D0D83}" type="sibTrans" cxnId="{E74E04E5-FB96-4827-9B5E-776B234F1993}">
      <dgm:prSet/>
      <dgm:spPr/>
      <dgm:t>
        <a:bodyPr/>
        <a:lstStyle/>
        <a:p>
          <a:endParaRPr lang="es-MX"/>
        </a:p>
      </dgm:t>
    </dgm:pt>
    <dgm:pt modelId="{CC7BB4FD-236E-4F99-B1BA-5638AED2C70A}" type="pres">
      <dgm:prSet presAssocID="{CF061930-E425-4702-9956-E82ECC4E77F6}" presName="linearFlow" presStyleCnt="0">
        <dgm:presLayoutVars>
          <dgm:dir/>
          <dgm:resizeHandles val="exact"/>
        </dgm:presLayoutVars>
      </dgm:prSet>
      <dgm:spPr/>
    </dgm:pt>
    <dgm:pt modelId="{F81B8341-EF85-4784-AE37-A300AFAEC9C8}" type="pres">
      <dgm:prSet presAssocID="{48D1BAE6-AA7C-4606-B30D-04958CABA798}" presName="composite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</dgm:pt>
    <dgm:pt modelId="{27E71828-54AA-4A7D-9E12-86D9C93BA0CA}" type="pres">
      <dgm:prSet presAssocID="{48D1BAE6-AA7C-4606-B30D-04958CABA798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z="127000" prstMaterial="metal">
          <a:bevelT w="88900" h="88900"/>
        </a:sp3d>
      </dgm:spPr>
    </dgm:pt>
    <dgm:pt modelId="{EC0E9737-191D-41F1-88B8-6A3F9DC1E23D}" type="pres">
      <dgm:prSet presAssocID="{48D1BAE6-AA7C-4606-B30D-04958CABA798}" presName="txShp" presStyleLbl="node1" presStyleIdx="0" presStyleCnt="4">
        <dgm:presLayoutVars>
          <dgm:bulletEnabled val="1"/>
        </dgm:presLayoutVars>
      </dgm:prSet>
      <dgm:spPr/>
    </dgm:pt>
    <dgm:pt modelId="{D3A0C8C2-6765-4565-BC03-96962C686231}" type="pres">
      <dgm:prSet presAssocID="{63091D09-8ACF-49BE-BD1B-CF4CFA5B27BD}" presName="spacing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</dgm:pt>
    <dgm:pt modelId="{BCF8895F-A6F9-46E3-92D7-89F6BE01F606}" type="pres">
      <dgm:prSet presAssocID="{1E1E5C08-FFD9-4AE9-9D48-0C9FA2CBDC97}" presName="composite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</dgm:pt>
    <dgm:pt modelId="{AF00FDB1-F25D-40E0-A960-50E2A2910B1A}" type="pres">
      <dgm:prSet presAssocID="{1E1E5C08-FFD9-4AE9-9D48-0C9FA2CBDC9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z="127000" prstMaterial="metal">
          <a:bevelT w="88900" h="88900"/>
        </a:sp3d>
      </dgm:spPr>
    </dgm:pt>
    <dgm:pt modelId="{59C2419D-D761-47BD-B7B2-6C598E30692D}" type="pres">
      <dgm:prSet presAssocID="{1E1E5C08-FFD9-4AE9-9D48-0C9FA2CBDC97}" presName="txShp" presStyleLbl="node1" presStyleIdx="1" presStyleCnt="4">
        <dgm:presLayoutVars>
          <dgm:bulletEnabled val="1"/>
        </dgm:presLayoutVars>
      </dgm:prSet>
      <dgm:spPr/>
    </dgm:pt>
    <dgm:pt modelId="{0985EB22-6165-48A6-98A5-180EDA299DD1}" type="pres">
      <dgm:prSet presAssocID="{D0441BB1-D2E8-4841-BD5B-EBD5EAE76C93}" presName="spacing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</dgm:pt>
    <dgm:pt modelId="{115D32AF-6D8A-453A-ABB5-11988ACF9F89}" type="pres">
      <dgm:prSet presAssocID="{CE16906C-FB29-4C48-92FA-9976FB45A555}" presName="composite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prstMaterial="metal">
          <a:bevelT w="88900" h="88900"/>
        </a:sp3d>
      </dgm:spPr>
    </dgm:pt>
    <dgm:pt modelId="{E8170979-C0A6-4874-85C7-4C937EEE12A8}" type="pres">
      <dgm:prSet presAssocID="{CE16906C-FB29-4C48-92FA-9976FB45A555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p3d z="127000" prstMaterial="metal">
          <a:bevelT w="88900" h="88900"/>
        </a:sp3d>
      </dgm:spPr>
    </dgm:pt>
    <dgm:pt modelId="{1761A63E-5A2E-441A-B8E9-841BE78BF8C5}" type="pres">
      <dgm:prSet presAssocID="{CE16906C-FB29-4C48-92FA-9976FB45A555}" presName="txShp" presStyleLbl="node1" presStyleIdx="2" presStyleCnt="4">
        <dgm:presLayoutVars>
          <dgm:bulletEnabled val="1"/>
        </dgm:presLayoutVars>
      </dgm:prSet>
      <dgm:spPr/>
    </dgm:pt>
    <dgm:pt modelId="{DD058478-C514-4312-9F57-1FE3C65BEBDD}" type="pres">
      <dgm:prSet presAssocID="{D76BC920-F4F5-4527-AD96-F2EBF01798D8}" presName="spacing" presStyleCnt="0"/>
      <dgm:spPr/>
    </dgm:pt>
    <dgm:pt modelId="{9FF28B38-9AE0-420B-AC02-DF8A42CEB940}" type="pres">
      <dgm:prSet presAssocID="{3DEEBB1E-6DC8-4004-8B35-C579FC90BC1E}" presName="composite" presStyleCnt="0"/>
      <dgm:spPr/>
    </dgm:pt>
    <dgm:pt modelId="{BC24E5E7-F741-49C3-96D6-0FB9EF7C0A91}" type="pres">
      <dgm:prSet presAssocID="{3DEEBB1E-6DC8-4004-8B35-C579FC90BC1E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186DEB0-D7F3-4461-A427-0F9907552945}" type="pres">
      <dgm:prSet presAssocID="{3DEEBB1E-6DC8-4004-8B35-C579FC90BC1E}" presName="txShp" presStyleLbl="node1" presStyleIdx="3" presStyleCnt="4">
        <dgm:presLayoutVars>
          <dgm:bulletEnabled val="1"/>
        </dgm:presLayoutVars>
      </dgm:prSet>
      <dgm:spPr/>
    </dgm:pt>
  </dgm:ptLst>
  <dgm:cxnLst>
    <dgm:cxn modelId="{0A0CD903-F8FF-4689-BE87-27F3C8B85A51}" srcId="{CF061930-E425-4702-9956-E82ECC4E77F6}" destId="{CE16906C-FB29-4C48-92FA-9976FB45A555}" srcOrd="2" destOrd="0" parTransId="{AC821481-708F-45BB-A177-A5CDCBCF8E7D}" sibTransId="{D76BC920-F4F5-4527-AD96-F2EBF01798D8}"/>
    <dgm:cxn modelId="{FB39B131-26AC-4738-93AF-88AF4112D09A}" type="presOf" srcId="{CF061930-E425-4702-9956-E82ECC4E77F6}" destId="{CC7BB4FD-236E-4F99-B1BA-5638AED2C70A}" srcOrd="0" destOrd="0" presId="urn:microsoft.com/office/officeart/2005/8/layout/vList3"/>
    <dgm:cxn modelId="{C0CA613A-CD36-46C1-A7BA-8B60871C76B8}" srcId="{CF061930-E425-4702-9956-E82ECC4E77F6}" destId="{1E1E5C08-FFD9-4AE9-9D48-0C9FA2CBDC97}" srcOrd="1" destOrd="0" parTransId="{F913B01E-AEB7-41C4-96EB-B6041C75D952}" sibTransId="{D0441BB1-D2E8-4841-BD5B-EBD5EAE76C93}"/>
    <dgm:cxn modelId="{C75BD53F-C318-4F4F-BD0C-1D1B6C75B356}" srcId="{CF061930-E425-4702-9956-E82ECC4E77F6}" destId="{48D1BAE6-AA7C-4606-B30D-04958CABA798}" srcOrd="0" destOrd="0" parTransId="{BC9DD66B-2C2E-4C6D-A4BA-125FD12D1CD2}" sibTransId="{63091D09-8ACF-49BE-BD1B-CF4CFA5B27BD}"/>
    <dgm:cxn modelId="{746FC277-7A52-4E11-BF60-A1ED4C7C5820}" type="presOf" srcId="{CE16906C-FB29-4C48-92FA-9976FB45A555}" destId="{1761A63E-5A2E-441A-B8E9-841BE78BF8C5}" srcOrd="0" destOrd="0" presId="urn:microsoft.com/office/officeart/2005/8/layout/vList3"/>
    <dgm:cxn modelId="{AA0BE877-CF6E-4CFC-A0DA-3EF35645102B}" type="presOf" srcId="{1E1E5C08-FFD9-4AE9-9D48-0C9FA2CBDC97}" destId="{59C2419D-D761-47BD-B7B2-6C598E30692D}" srcOrd="0" destOrd="0" presId="urn:microsoft.com/office/officeart/2005/8/layout/vList3"/>
    <dgm:cxn modelId="{E70538B7-4069-4B83-8DB1-F20705B02483}" type="presOf" srcId="{3DEEBB1E-6DC8-4004-8B35-C579FC90BC1E}" destId="{F186DEB0-D7F3-4461-A427-0F9907552945}" srcOrd="0" destOrd="0" presId="urn:microsoft.com/office/officeart/2005/8/layout/vList3"/>
    <dgm:cxn modelId="{B6A3CDCA-6DC0-4163-8547-F5414CE5B2F6}" type="presOf" srcId="{48D1BAE6-AA7C-4606-B30D-04958CABA798}" destId="{EC0E9737-191D-41F1-88B8-6A3F9DC1E23D}" srcOrd="0" destOrd="0" presId="urn:microsoft.com/office/officeart/2005/8/layout/vList3"/>
    <dgm:cxn modelId="{E74E04E5-FB96-4827-9B5E-776B234F1993}" srcId="{CF061930-E425-4702-9956-E82ECC4E77F6}" destId="{3DEEBB1E-6DC8-4004-8B35-C579FC90BC1E}" srcOrd="3" destOrd="0" parTransId="{C81CD9A4-928D-4E3E-800F-DFAFF120E241}" sibTransId="{FBEF67CE-77AE-471C-9EDD-54E41B8D0D83}"/>
    <dgm:cxn modelId="{203A67EB-F658-410C-915F-036A72029430}" type="presParOf" srcId="{CC7BB4FD-236E-4F99-B1BA-5638AED2C70A}" destId="{F81B8341-EF85-4784-AE37-A300AFAEC9C8}" srcOrd="0" destOrd="0" presId="urn:microsoft.com/office/officeart/2005/8/layout/vList3"/>
    <dgm:cxn modelId="{72C80D78-B52D-4BC6-87B9-7844186C6711}" type="presParOf" srcId="{F81B8341-EF85-4784-AE37-A300AFAEC9C8}" destId="{27E71828-54AA-4A7D-9E12-86D9C93BA0CA}" srcOrd="0" destOrd="0" presId="urn:microsoft.com/office/officeart/2005/8/layout/vList3"/>
    <dgm:cxn modelId="{D96283BC-1C31-4BA8-A479-64EFE7E4FB52}" type="presParOf" srcId="{F81B8341-EF85-4784-AE37-A300AFAEC9C8}" destId="{EC0E9737-191D-41F1-88B8-6A3F9DC1E23D}" srcOrd="1" destOrd="0" presId="urn:microsoft.com/office/officeart/2005/8/layout/vList3"/>
    <dgm:cxn modelId="{E352D56F-4329-4BC3-B9C1-8A5DE3343175}" type="presParOf" srcId="{CC7BB4FD-236E-4F99-B1BA-5638AED2C70A}" destId="{D3A0C8C2-6765-4565-BC03-96962C686231}" srcOrd="1" destOrd="0" presId="urn:microsoft.com/office/officeart/2005/8/layout/vList3"/>
    <dgm:cxn modelId="{F4B7AF2F-26F6-4835-821C-D236FE252BC1}" type="presParOf" srcId="{CC7BB4FD-236E-4F99-B1BA-5638AED2C70A}" destId="{BCF8895F-A6F9-46E3-92D7-89F6BE01F606}" srcOrd="2" destOrd="0" presId="urn:microsoft.com/office/officeart/2005/8/layout/vList3"/>
    <dgm:cxn modelId="{EC3A2F6E-5A87-4217-9459-7F9163E2C624}" type="presParOf" srcId="{BCF8895F-A6F9-46E3-92D7-89F6BE01F606}" destId="{AF00FDB1-F25D-40E0-A960-50E2A2910B1A}" srcOrd="0" destOrd="0" presId="urn:microsoft.com/office/officeart/2005/8/layout/vList3"/>
    <dgm:cxn modelId="{656FFBE0-DB89-4DE6-BCC3-42A681080574}" type="presParOf" srcId="{BCF8895F-A6F9-46E3-92D7-89F6BE01F606}" destId="{59C2419D-D761-47BD-B7B2-6C598E30692D}" srcOrd="1" destOrd="0" presId="urn:microsoft.com/office/officeart/2005/8/layout/vList3"/>
    <dgm:cxn modelId="{BE9A0DA1-A3E9-4557-9EF8-9C038CA271D8}" type="presParOf" srcId="{CC7BB4FD-236E-4F99-B1BA-5638AED2C70A}" destId="{0985EB22-6165-48A6-98A5-180EDA299DD1}" srcOrd="3" destOrd="0" presId="urn:microsoft.com/office/officeart/2005/8/layout/vList3"/>
    <dgm:cxn modelId="{179731D5-C8D9-486D-971C-E3C00EBE01D3}" type="presParOf" srcId="{CC7BB4FD-236E-4F99-B1BA-5638AED2C70A}" destId="{115D32AF-6D8A-453A-ABB5-11988ACF9F89}" srcOrd="4" destOrd="0" presId="urn:microsoft.com/office/officeart/2005/8/layout/vList3"/>
    <dgm:cxn modelId="{3D27379F-0148-4785-AB94-9B881C46E9C4}" type="presParOf" srcId="{115D32AF-6D8A-453A-ABB5-11988ACF9F89}" destId="{E8170979-C0A6-4874-85C7-4C937EEE12A8}" srcOrd="0" destOrd="0" presId="urn:microsoft.com/office/officeart/2005/8/layout/vList3"/>
    <dgm:cxn modelId="{7DF13BD7-0EC0-4D3D-8A0E-3723CCC9457C}" type="presParOf" srcId="{115D32AF-6D8A-453A-ABB5-11988ACF9F89}" destId="{1761A63E-5A2E-441A-B8E9-841BE78BF8C5}" srcOrd="1" destOrd="0" presId="urn:microsoft.com/office/officeart/2005/8/layout/vList3"/>
    <dgm:cxn modelId="{78EEBBFB-A5C7-4038-BAD3-CD32A122858A}" type="presParOf" srcId="{CC7BB4FD-236E-4F99-B1BA-5638AED2C70A}" destId="{DD058478-C514-4312-9F57-1FE3C65BEBDD}" srcOrd="5" destOrd="0" presId="urn:microsoft.com/office/officeart/2005/8/layout/vList3"/>
    <dgm:cxn modelId="{B448F2F1-0B7A-4986-B563-6C0860DBB6F9}" type="presParOf" srcId="{CC7BB4FD-236E-4F99-B1BA-5638AED2C70A}" destId="{9FF28B38-9AE0-420B-AC02-DF8A42CEB940}" srcOrd="6" destOrd="0" presId="urn:microsoft.com/office/officeart/2005/8/layout/vList3"/>
    <dgm:cxn modelId="{961EE09F-259A-41DF-B430-9AA12A93364F}" type="presParOf" srcId="{9FF28B38-9AE0-420B-AC02-DF8A42CEB940}" destId="{BC24E5E7-F741-49C3-96D6-0FB9EF7C0A91}" srcOrd="0" destOrd="0" presId="urn:microsoft.com/office/officeart/2005/8/layout/vList3"/>
    <dgm:cxn modelId="{5E9C2FBD-3888-48BA-AEC8-7A56A2ED2059}" type="presParOf" srcId="{9FF28B38-9AE0-420B-AC02-DF8A42CEB940}" destId="{F186DEB0-D7F3-4461-A427-0F99075529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FF8C73-9FD6-479A-985D-79D8A7BA6C00}" type="doc">
      <dgm:prSet loTypeId="urn:microsoft.com/office/officeart/2008/layout/CircleAccentTimeline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3C6B32D-AF9E-4781-99F4-F115EA0A4FB7}">
      <dgm:prSet phldrT="[Texto]"/>
      <dgm:spPr/>
      <dgm:t>
        <a:bodyPr/>
        <a:lstStyle/>
        <a:p>
          <a:r>
            <a:rPr lang="es-MX" dirty="0"/>
            <a:t>Redes sociales</a:t>
          </a:r>
        </a:p>
      </dgm:t>
    </dgm:pt>
    <dgm:pt modelId="{2CE43138-E4BA-4ADA-9562-5559C167A32D}" type="parTrans" cxnId="{D04C92D9-0CDD-492A-97B7-01D297CFBA5E}">
      <dgm:prSet/>
      <dgm:spPr/>
      <dgm:t>
        <a:bodyPr/>
        <a:lstStyle/>
        <a:p>
          <a:endParaRPr lang="es-MX"/>
        </a:p>
      </dgm:t>
    </dgm:pt>
    <dgm:pt modelId="{09A95F08-B5A3-48FA-B0F3-F0B71791B44C}" type="sibTrans" cxnId="{D04C92D9-0CDD-492A-97B7-01D297CFBA5E}">
      <dgm:prSet/>
      <dgm:spPr/>
      <dgm:t>
        <a:bodyPr/>
        <a:lstStyle/>
        <a:p>
          <a:endParaRPr lang="es-MX"/>
        </a:p>
      </dgm:t>
    </dgm:pt>
    <dgm:pt modelId="{D4AA8935-DE40-45B2-9996-34372CE0FCC9}">
      <dgm:prSet phldrT="[Texto]"/>
      <dgm:spPr/>
      <dgm:t>
        <a:bodyPr/>
        <a:lstStyle/>
        <a:p>
          <a:r>
            <a:rPr lang="es-MX" dirty="0"/>
            <a:t>Facebook</a:t>
          </a:r>
        </a:p>
        <a:p>
          <a:r>
            <a:rPr lang="es-MX" dirty="0" err="1"/>
            <a:t>LinkedIn</a:t>
          </a:r>
          <a:endParaRPr lang="es-MX" dirty="0"/>
        </a:p>
      </dgm:t>
    </dgm:pt>
    <dgm:pt modelId="{2F90E526-43F1-4ABB-8277-5ABB9CEA609E}" type="parTrans" cxnId="{6103DDC9-6C2A-4EA6-9DAF-A52F31121E37}">
      <dgm:prSet/>
      <dgm:spPr/>
      <dgm:t>
        <a:bodyPr/>
        <a:lstStyle/>
        <a:p>
          <a:endParaRPr lang="es-MX"/>
        </a:p>
      </dgm:t>
    </dgm:pt>
    <dgm:pt modelId="{6DAD3104-15AF-466B-97B8-89F8B9E824D1}" type="sibTrans" cxnId="{6103DDC9-6C2A-4EA6-9DAF-A52F31121E37}">
      <dgm:prSet/>
      <dgm:spPr/>
      <dgm:t>
        <a:bodyPr/>
        <a:lstStyle/>
        <a:p>
          <a:endParaRPr lang="es-MX"/>
        </a:p>
      </dgm:t>
    </dgm:pt>
    <dgm:pt modelId="{BE708779-EF94-44BF-BA8D-7B2CAF63AEF7}">
      <dgm:prSet phldrT="[Texto]"/>
      <dgm:spPr/>
      <dgm:t>
        <a:bodyPr/>
        <a:lstStyle/>
        <a:p>
          <a:r>
            <a:rPr lang="es-MX" dirty="0" err="1"/>
            <a:t>Twenti</a:t>
          </a:r>
          <a:endParaRPr lang="es-MX" dirty="0"/>
        </a:p>
        <a:p>
          <a:r>
            <a:rPr lang="es-MX" dirty="0"/>
            <a:t>MySpace</a:t>
          </a:r>
        </a:p>
      </dgm:t>
    </dgm:pt>
    <dgm:pt modelId="{AE52459F-D05D-4890-8442-5A4ABFCD3C80}" type="parTrans" cxnId="{DD36D60A-04EB-4314-8856-342A4F8E0B0B}">
      <dgm:prSet/>
      <dgm:spPr/>
      <dgm:t>
        <a:bodyPr/>
        <a:lstStyle/>
        <a:p>
          <a:endParaRPr lang="es-MX"/>
        </a:p>
      </dgm:t>
    </dgm:pt>
    <dgm:pt modelId="{14059CCB-183F-4E60-9F17-CC18EF10FD80}" type="sibTrans" cxnId="{DD36D60A-04EB-4314-8856-342A4F8E0B0B}">
      <dgm:prSet/>
      <dgm:spPr/>
      <dgm:t>
        <a:bodyPr/>
        <a:lstStyle/>
        <a:p>
          <a:endParaRPr lang="es-MX"/>
        </a:p>
      </dgm:t>
    </dgm:pt>
    <dgm:pt modelId="{12739B0A-CF1C-484A-94E7-C87F85DF70F3}">
      <dgm:prSet phldrT="[Texto]"/>
      <dgm:spPr/>
      <dgm:t>
        <a:bodyPr/>
        <a:lstStyle/>
        <a:p>
          <a:r>
            <a:rPr lang="es-MX" dirty="0" err="1"/>
            <a:t>Microblogs</a:t>
          </a:r>
          <a:endParaRPr lang="es-MX" dirty="0"/>
        </a:p>
      </dgm:t>
    </dgm:pt>
    <dgm:pt modelId="{6A94D279-8722-4A50-A8A9-B717C8C7E949}" type="parTrans" cxnId="{F58E588A-8907-4A86-85A8-082C1976CD20}">
      <dgm:prSet/>
      <dgm:spPr/>
      <dgm:t>
        <a:bodyPr/>
        <a:lstStyle/>
        <a:p>
          <a:endParaRPr lang="es-MX"/>
        </a:p>
      </dgm:t>
    </dgm:pt>
    <dgm:pt modelId="{3099DEB1-D25D-4FEE-9B29-16E30A12FD73}" type="sibTrans" cxnId="{F58E588A-8907-4A86-85A8-082C1976CD20}">
      <dgm:prSet/>
      <dgm:spPr/>
      <dgm:t>
        <a:bodyPr/>
        <a:lstStyle/>
        <a:p>
          <a:endParaRPr lang="es-MX"/>
        </a:p>
      </dgm:t>
    </dgm:pt>
    <dgm:pt modelId="{718F8B26-98D8-4703-8DD5-5569C986C7C0}">
      <dgm:prSet phldrT="[Texto]"/>
      <dgm:spPr/>
      <dgm:t>
        <a:bodyPr/>
        <a:lstStyle/>
        <a:p>
          <a:r>
            <a:rPr lang="es-MX" dirty="0" err="1"/>
            <a:t>Twitter</a:t>
          </a:r>
          <a:endParaRPr lang="es-MX" dirty="0"/>
        </a:p>
      </dgm:t>
    </dgm:pt>
    <dgm:pt modelId="{5C77A4EA-78A3-4866-9944-5CD77F88E6D3}" type="parTrans" cxnId="{AE0ED693-FD70-4594-B03B-6C9C009443C4}">
      <dgm:prSet/>
      <dgm:spPr/>
      <dgm:t>
        <a:bodyPr/>
        <a:lstStyle/>
        <a:p>
          <a:endParaRPr lang="es-MX"/>
        </a:p>
      </dgm:t>
    </dgm:pt>
    <dgm:pt modelId="{ACEB4065-6EED-425E-AF27-AB6D99B3985B}" type="sibTrans" cxnId="{AE0ED693-FD70-4594-B03B-6C9C009443C4}">
      <dgm:prSet/>
      <dgm:spPr/>
      <dgm:t>
        <a:bodyPr/>
        <a:lstStyle/>
        <a:p>
          <a:endParaRPr lang="es-MX"/>
        </a:p>
      </dgm:t>
    </dgm:pt>
    <dgm:pt modelId="{E12F4B70-F544-4F1D-B3E8-3689A7F55465}">
      <dgm:prSet phldrT="[Texto]"/>
      <dgm:spPr/>
      <dgm:t>
        <a:bodyPr/>
        <a:lstStyle/>
        <a:p>
          <a:r>
            <a:rPr lang="es-MX" dirty="0" err="1"/>
            <a:t>Jamme</a:t>
          </a:r>
          <a:endParaRPr lang="es-MX" dirty="0"/>
        </a:p>
      </dgm:t>
    </dgm:pt>
    <dgm:pt modelId="{13C0BCA8-562E-45E2-B257-C7729CFC372C}" type="parTrans" cxnId="{D194EE78-08F5-4FB4-8567-7939B0D0F9F7}">
      <dgm:prSet/>
      <dgm:spPr/>
      <dgm:t>
        <a:bodyPr/>
        <a:lstStyle/>
        <a:p>
          <a:endParaRPr lang="es-MX"/>
        </a:p>
      </dgm:t>
    </dgm:pt>
    <dgm:pt modelId="{382B5907-BBBE-40CF-A0EF-712546C51118}" type="sibTrans" cxnId="{D194EE78-08F5-4FB4-8567-7939B0D0F9F7}">
      <dgm:prSet/>
      <dgm:spPr/>
      <dgm:t>
        <a:bodyPr/>
        <a:lstStyle/>
        <a:p>
          <a:endParaRPr lang="es-MX"/>
        </a:p>
      </dgm:t>
    </dgm:pt>
    <dgm:pt modelId="{C2774229-D914-4F1A-94B4-1FFF9B98D2E6}">
      <dgm:prSet phldrT="[Texto]"/>
      <dgm:spPr/>
      <dgm:t>
        <a:bodyPr/>
        <a:lstStyle/>
        <a:p>
          <a:r>
            <a:rPr lang="es-MX" dirty="0"/>
            <a:t>Herramientas colaborativas</a:t>
          </a:r>
        </a:p>
      </dgm:t>
    </dgm:pt>
    <dgm:pt modelId="{AB297DF7-BCEA-4E40-AB9F-22D4B1A7880C}" type="parTrans" cxnId="{EE831A13-2628-4246-B755-6BB0E3AE0DD3}">
      <dgm:prSet/>
      <dgm:spPr/>
      <dgm:t>
        <a:bodyPr/>
        <a:lstStyle/>
        <a:p>
          <a:endParaRPr lang="es-MX"/>
        </a:p>
      </dgm:t>
    </dgm:pt>
    <dgm:pt modelId="{C7B22883-C310-4EA4-8B44-5FC2772804D2}" type="sibTrans" cxnId="{EE831A13-2628-4246-B755-6BB0E3AE0DD3}">
      <dgm:prSet/>
      <dgm:spPr/>
      <dgm:t>
        <a:bodyPr/>
        <a:lstStyle/>
        <a:p>
          <a:endParaRPr lang="es-MX"/>
        </a:p>
      </dgm:t>
    </dgm:pt>
    <dgm:pt modelId="{E1921E26-76F7-4442-8BB9-EAF9C5652474}">
      <dgm:prSet phldrT="[Texto]"/>
      <dgm:spPr/>
      <dgm:t>
        <a:bodyPr/>
        <a:lstStyle/>
        <a:p>
          <a:r>
            <a:rPr lang="es-MX" dirty="0"/>
            <a:t>Video, audio, fotografía, videoconferencias, </a:t>
          </a:r>
          <a:r>
            <a:rPr lang="es-MX" dirty="0" err="1"/>
            <a:t>VoIP</a:t>
          </a:r>
          <a:endParaRPr lang="es-MX" dirty="0"/>
        </a:p>
      </dgm:t>
    </dgm:pt>
    <dgm:pt modelId="{AAD18F53-12D0-4B30-B4FA-A78463384EE5}" type="parTrans" cxnId="{EF8CC5C2-6FB3-4185-8CF7-39518351677B}">
      <dgm:prSet/>
      <dgm:spPr/>
      <dgm:t>
        <a:bodyPr/>
        <a:lstStyle/>
        <a:p>
          <a:endParaRPr lang="es-MX"/>
        </a:p>
      </dgm:t>
    </dgm:pt>
    <dgm:pt modelId="{E2C72CFE-0717-4444-9C0F-CB1BE6CDC323}" type="sibTrans" cxnId="{EF8CC5C2-6FB3-4185-8CF7-39518351677B}">
      <dgm:prSet/>
      <dgm:spPr/>
      <dgm:t>
        <a:bodyPr/>
        <a:lstStyle/>
        <a:p>
          <a:endParaRPr lang="es-MX"/>
        </a:p>
      </dgm:t>
    </dgm:pt>
    <dgm:pt modelId="{5A9913A9-964F-40D1-9007-8F8808CBE1DC}">
      <dgm:prSet phldrT="[Texto]"/>
      <dgm:spPr/>
      <dgm:t>
        <a:bodyPr/>
        <a:lstStyle/>
        <a:p>
          <a:r>
            <a:rPr lang="es-MX" dirty="0"/>
            <a:t>Blogs</a:t>
          </a:r>
        </a:p>
        <a:p>
          <a:r>
            <a:rPr lang="es-MX" dirty="0"/>
            <a:t>Wikis</a:t>
          </a:r>
        </a:p>
      </dgm:t>
    </dgm:pt>
    <dgm:pt modelId="{4E1346C4-B226-468C-9A58-C925CC6F1AE7}" type="parTrans" cxnId="{FC3E5056-BB40-4FA1-B977-FE7E516CF013}">
      <dgm:prSet/>
      <dgm:spPr/>
      <dgm:t>
        <a:bodyPr/>
        <a:lstStyle/>
        <a:p>
          <a:endParaRPr lang="es-MX"/>
        </a:p>
      </dgm:t>
    </dgm:pt>
    <dgm:pt modelId="{BE167C61-C3C2-48AD-A9F6-AE77A53DEB4C}" type="sibTrans" cxnId="{FC3E5056-BB40-4FA1-B977-FE7E516CF013}">
      <dgm:prSet/>
      <dgm:spPr/>
      <dgm:t>
        <a:bodyPr/>
        <a:lstStyle/>
        <a:p>
          <a:endParaRPr lang="es-MX"/>
        </a:p>
      </dgm:t>
    </dgm:pt>
    <dgm:pt modelId="{23246837-3893-4915-A6CA-E07F07495872}" type="pres">
      <dgm:prSet presAssocID="{7EFF8C73-9FD6-479A-985D-79D8A7BA6C00}" presName="Name0" presStyleCnt="0">
        <dgm:presLayoutVars>
          <dgm:dir/>
        </dgm:presLayoutVars>
      </dgm:prSet>
      <dgm:spPr/>
    </dgm:pt>
    <dgm:pt modelId="{9EB916DC-9BCA-4C03-9A58-EA8E2D8E0499}" type="pres">
      <dgm:prSet presAssocID="{E3C6B32D-AF9E-4781-99F4-F115EA0A4FB7}" presName="parComposite" presStyleCnt="0"/>
      <dgm:spPr/>
    </dgm:pt>
    <dgm:pt modelId="{64ECE819-051B-4F94-A22C-BBE310DB5B99}" type="pres">
      <dgm:prSet presAssocID="{E3C6B32D-AF9E-4781-99F4-F115EA0A4FB7}" presName="parBigCircle" presStyleLbl="node0" presStyleIdx="0" presStyleCnt="3"/>
      <dgm:spPr>
        <a:solidFill>
          <a:srgbClr val="CC0066"/>
        </a:solidFill>
      </dgm:spPr>
    </dgm:pt>
    <dgm:pt modelId="{F14C4200-C247-49FB-B761-A1EBE24DD5FA}" type="pres">
      <dgm:prSet presAssocID="{E3C6B32D-AF9E-4781-99F4-F115EA0A4FB7}" presName="parTx" presStyleLbl="revTx" presStyleIdx="0" presStyleCnt="15"/>
      <dgm:spPr/>
    </dgm:pt>
    <dgm:pt modelId="{F6BDA0F9-E75A-48DA-9D04-DBA7E35A03B2}" type="pres">
      <dgm:prSet presAssocID="{E3C6B32D-AF9E-4781-99F4-F115EA0A4FB7}" presName="bSpace" presStyleCnt="0"/>
      <dgm:spPr/>
    </dgm:pt>
    <dgm:pt modelId="{6D7261B7-2E0B-428C-85B1-037C730B72BB}" type="pres">
      <dgm:prSet presAssocID="{E3C6B32D-AF9E-4781-99F4-F115EA0A4FB7}" presName="parBackupNorm" presStyleCnt="0"/>
      <dgm:spPr/>
    </dgm:pt>
    <dgm:pt modelId="{007FE04A-D340-4460-85EA-DC8444145018}" type="pres">
      <dgm:prSet presAssocID="{09A95F08-B5A3-48FA-B0F3-F0B71791B44C}" presName="parSpace" presStyleCnt="0"/>
      <dgm:spPr/>
    </dgm:pt>
    <dgm:pt modelId="{9265D825-DACC-4520-B7F2-9EEB68A2BC72}" type="pres">
      <dgm:prSet presAssocID="{D4AA8935-DE40-45B2-9996-34372CE0FCC9}" presName="desBackupLeftNorm" presStyleCnt="0"/>
      <dgm:spPr/>
    </dgm:pt>
    <dgm:pt modelId="{8E8F3D54-105E-4BEC-A3E6-ECE1C7AFACD0}" type="pres">
      <dgm:prSet presAssocID="{D4AA8935-DE40-45B2-9996-34372CE0FCC9}" presName="desComposite" presStyleCnt="0"/>
      <dgm:spPr/>
    </dgm:pt>
    <dgm:pt modelId="{117DDE5A-0E00-4288-B691-A55B215412A0}" type="pres">
      <dgm:prSet presAssocID="{D4AA8935-DE40-45B2-9996-34372CE0FCC9}" presName="desCircle" presStyleLbl="node1" presStyleIdx="0" presStyleCnt="6"/>
      <dgm:spPr>
        <a:solidFill>
          <a:srgbClr val="D60093"/>
        </a:solidFill>
      </dgm:spPr>
    </dgm:pt>
    <dgm:pt modelId="{FDD4EDDE-C72B-469E-A77C-FA5449EAB3D0}" type="pres">
      <dgm:prSet presAssocID="{D4AA8935-DE40-45B2-9996-34372CE0FCC9}" presName="chTx" presStyleLbl="revTx" presStyleIdx="1" presStyleCnt="15"/>
      <dgm:spPr/>
    </dgm:pt>
    <dgm:pt modelId="{CD7CF6DD-99A0-454B-B3C3-B65FE005A776}" type="pres">
      <dgm:prSet presAssocID="{D4AA8935-DE40-45B2-9996-34372CE0FCC9}" presName="desTx" presStyleLbl="revTx" presStyleIdx="2" presStyleCnt="15">
        <dgm:presLayoutVars>
          <dgm:bulletEnabled val="1"/>
        </dgm:presLayoutVars>
      </dgm:prSet>
      <dgm:spPr/>
    </dgm:pt>
    <dgm:pt modelId="{9F5B940E-0E91-41D7-B195-D7F6F9C0A03A}" type="pres">
      <dgm:prSet presAssocID="{D4AA8935-DE40-45B2-9996-34372CE0FCC9}" presName="desBackupRightNorm" presStyleCnt="0"/>
      <dgm:spPr/>
    </dgm:pt>
    <dgm:pt modelId="{418E34AC-16DE-423C-839D-C727C143F74D}" type="pres">
      <dgm:prSet presAssocID="{6DAD3104-15AF-466B-97B8-89F8B9E824D1}" presName="desSpace" presStyleCnt="0"/>
      <dgm:spPr/>
    </dgm:pt>
    <dgm:pt modelId="{B036ED18-A8E3-4447-A7C9-2312D0933110}" type="pres">
      <dgm:prSet presAssocID="{BE708779-EF94-44BF-BA8D-7B2CAF63AEF7}" presName="desBackupLeftNorm" presStyleCnt="0"/>
      <dgm:spPr/>
    </dgm:pt>
    <dgm:pt modelId="{DDD2AA23-0C9A-4CB3-8D6C-1A7853C9B226}" type="pres">
      <dgm:prSet presAssocID="{BE708779-EF94-44BF-BA8D-7B2CAF63AEF7}" presName="desComposite" presStyleCnt="0"/>
      <dgm:spPr/>
    </dgm:pt>
    <dgm:pt modelId="{FAEABF4D-957B-4E8A-9FA4-3C457F4A630A}" type="pres">
      <dgm:prSet presAssocID="{BE708779-EF94-44BF-BA8D-7B2CAF63AEF7}" presName="desCircle" presStyleLbl="node1" presStyleIdx="1" presStyleCnt="6"/>
      <dgm:spPr>
        <a:solidFill>
          <a:srgbClr val="9933FF"/>
        </a:solidFill>
      </dgm:spPr>
    </dgm:pt>
    <dgm:pt modelId="{09A309BB-B45F-4486-9FD2-031CAA0B6C84}" type="pres">
      <dgm:prSet presAssocID="{BE708779-EF94-44BF-BA8D-7B2CAF63AEF7}" presName="chTx" presStyleLbl="revTx" presStyleIdx="3" presStyleCnt="15"/>
      <dgm:spPr/>
    </dgm:pt>
    <dgm:pt modelId="{2DF5A8BB-03DB-4521-8532-A21B2AF4D82C}" type="pres">
      <dgm:prSet presAssocID="{BE708779-EF94-44BF-BA8D-7B2CAF63AEF7}" presName="desTx" presStyleLbl="revTx" presStyleIdx="4" presStyleCnt="15">
        <dgm:presLayoutVars>
          <dgm:bulletEnabled val="1"/>
        </dgm:presLayoutVars>
      </dgm:prSet>
      <dgm:spPr/>
    </dgm:pt>
    <dgm:pt modelId="{98EC1AFB-2B6E-4962-B141-32E08E8C9E39}" type="pres">
      <dgm:prSet presAssocID="{BE708779-EF94-44BF-BA8D-7B2CAF63AEF7}" presName="desBackupRightNorm" presStyleCnt="0"/>
      <dgm:spPr/>
    </dgm:pt>
    <dgm:pt modelId="{48CCFE14-A377-4B6A-90C3-957E8F96D653}" type="pres">
      <dgm:prSet presAssocID="{14059CCB-183F-4E60-9F17-CC18EF10FD80}" presName="desSpace" presStyleCnt="0"/>
      <dgm:spPr/>
    </dgm:pt>
    <dgm:pt modelId="{38DEF144-13D1-4545-B329-347F6872D38E}" type="pres">
      <dgm:prSet presAssocID="{12739B0A-CF1C-484A-94E7-C87F85DF70F3}" presName="parComposite" presStyleCnt="0"/>
      <dgm:spPr/>
    </dgm:pt>
    <dgm:pt modelId="{A0A60658-213A-40F2-AB71-9804B7C61294}" type="pres">
      <dgm:prSet presAssocID="{12739B0A-CF1C-484A-94E7-C87F85DF70F3}" presName="parBigCircle" presStyleLbl="node0" presStyleIdx="1" presStyleCnt="3"/>
      <dgm:spPr>
        <a:solidFill>
          <a:srgbClr val="6600FF"/>
        </a:solidFill>
      </dgm:spPr>
    </dgm:pt>
    <dgm:pt modelId="{CA090DCE-1C53-4410-B3CE-61C90A9DF083}" type="pres">
      <dgm:prSet presAssocID="{12739B0A-CF1C-484A-94E7-C87F85DF70F3}" presName="parTx" presStyleLbl="revTx" presStyleIdx="5" presStyleCnt="15"/>
      <dgm:spPr/>
    </dgm:pt>
    <dgm:pt modelId="{D863DA0D-934F-4ACD-AFFD-EDD1022CD3CB}" type="pres">
      <dgm:prSet presAssocID="{12739B0A-CF1C-484A-94E7-C87F85DF70F3}" presName="bSpace" presStyleCnt="0"/>
      <dgm:spPr/>
    </dgm:pt>
    <dgm:pt modelId="{17D2D7EC-B946-49C1-8017-6A3472759001}" type="pres">
      <dgm:prSet presAssocID="{12739B0A-CF1C-484A-94E7-C87F85DF70F3}" presName="parBackupNorm" presStyleCnt="0"/>
      <dgm:spPr/>
    </dgm:pt>
    <dgm:pt modelId="{9193868D-A0C8-4820-901B-B72AEDA15F6D}" type="pres">
      <dgm:prSet presAssocID="{3099DEB1-D25D-4FEE-9B29-16E30A12FD73}" presName="parSpace" presStyleCnt="0"/>
      <dgm:spPr/>
    </dgm:pt>
    <dgm:pt modelId="{26C7B15B-0A24-4517-83DB-F1DB3DA564A7}" type="pres">
      <dgm:prSet presAssocID="{718F8B26-98D8-4703-8DD5-5569C986C7C0}" presName="desBackupLeftNorm" presStyleCnt="0"/>
      <dgm:spPr/>
    </dgm:pt>
    <dgm:pt modelId="{23A1B99B-A6BA-48CE-B674-F59E2E137F46}" type="pres">
      <dgm:prSet presAssocID="{718F8B26-98D8-4703-8DD5-5569C986C7C0}" presName="desComposite" presStyleCnt="0"/>
      <dgm:spPr/>
    </dgm:pt>
    <dgm:pt modelId="{6D51E3C2-C56A-4159-8B06-527BB0C73150}" type="pres">
      <dgm:prSet presAssocID="{718F8B26-98D8-4703-8DD5-5569C986C7C0}" presName="desCircle" presStyleLbl="node1" presStyleIdx="2" presStyleCnt="6"/>
      <dgm:spPr>
        <a:solidFill>
          <a:srgbClr val="3333CC"/>
        </a:solidFill>
      </dgm:spPr>
    </dgm:pt>
    <dgm:pt modelId="{F4734765-79A6-4468-A076-C4BE924E2573}" type="pres">
      <dgm:prSet presAssocID="{718F8B26-98D8-4703-8DD5-5569C986C7C0}" presName="chTx" presStyleLbl="revTx" presStyleIdx="6" presStyleCnt="15"/>
      <dgm:spPr/>
    </dgm:pt>
    <dgm:pt modelId="{A51FD983-F447-4DAE-B055-60CA082C1B18}" type="pres">
      <dgm:prSet presAssocID="{718F8B26-98D8-4703-8DD5-5569C986C7C0}" presName="desTx" presStyleLbl="revTx" presStyleIdx="7" presStyleCnt="15">
        <dgm:presLayoutVars>
          <dgm:bulletEnabled val="1"/>
        </dgm:presLayoutVars>
      </dgm:prSet>
      <dgm:spPr/>
    </dgm:pt>
    <dgm:pt modelId="{01461CD6-0E80-4D23-920A-C7060394FDDA}" type="pres">
      <dgm:prSet presAssocID="{718F8B26-98D8-4703-8DD5-5569C986C7C0}" presName="desBackupRightNorm" presStyleCnt="0"/>
      <dgm:spPr/>
    </dgm:pt>
    <dgm:pt modelId="{3FC3CF2A-6DAE-45BB-A33B-C828C35733F9}" type="pres">
      <dgm:prSet presAssocID="{ACEB4065-6EED-425E-AF27-AB6D99B3985B}" presName="desSpace" presStyleCnt="0"/>
      <dgm:spPr/>
    </dgm:pt>
    <dgm:pt modelId="{8704AB75-4558-42E4-97E8-EF1CF832EA0B}" type="pres">
      <dgm:prSet presAssocID="{E12F4B70-F544-4F1D-B3E8-3689A7F55465}" presName="desBackupLeftNorm" presStyleCnt="0"/>
      <dgm:spPr/>
    </dgm:pt>
    <dgm:pt modelId="{DFB790DF-28E9-42A0-B56E-1DEEF9373743}" type="pres">
      <dgm:prSet presAssocID="{E12F4B70-F544-4F1D-B3E8-3689A7F55465}" presName="desComposite" presStyleCnt="0"/>
      <dgm:spPr/>
    </dgm:pt>
    <dgm:pt modelId="{014CD970-6CC1-4830-9BC9-770E54FF4AA0}" type="pres">
      <dgm:prSet presAssocID="{E12F4B70-F544-4F1D-B3E8-3689A7F55465}" presName="desCircle" presStyleLbl="node1" presStyleIdx="3" presStyleCnt="6"/>
      <dgm:spPr>
        <a:solidFill>
          <a:srgbClr val="00B0F0"/>
        </a:solidFill>
      </dgm:spPr>
    </dgm:pt>
    <dgm:pt modelId="{0654216A-B9B2-4724-A09C-F4FD4A920449}" type="pres">
      <dgm:prSet presAssocID="{E12F4B70-F544-4F1D-B3E8-3689A7F55465}" presName="chTx" presStyleLbl="revTx" presStyleIdx="8" presStyleCnt="15"/>
      <dgm:spPr/>
    </dgm:pt>
    <dgm:pt modelId="{BE686897-9E41-4D28-9B57-5A6E1C2B6815}" type="pres">
      <dgm:prSet presAssocID="{E12F4B70-F544-4F1D-B3E8-3689A7F55465}" presName="desTx" presStyleLbl="revTx" presStyleIdx="9" presStyleCnt="15">
        <dgm:presLayoutVars>
          <dgm:bulletEnabled val="1"/>
        </dgm:presLayoutVars>
      </dgm:prSet>
      <dgm:spPr/>
    </dgm:pt>
    <dgm:pt modelId="{1F49F53A-4A86-49D9-BA1A-CC4E4FDA7628}" type="pres">
      <dgm:prSet presAssocID="{E12F4B70-F544-4F1D-B3E8-3689A7F55465}" presName="desBackupRightNorm" presStyleCnt="0"/>
      <dgm:spPr/>
    </dgm:pt>
    <dgm:pt modelId="{57183A9F-985E-4D5E-9EDB-119233FBE23B}" type="pres">
      <dgm:prSet presAssocID="{382B5907-BBBE-40CF-A0EF-712546C51118}" presName="desSpace" presStyleCnt="0"/>
      <dgm:spPr/>
    </dgm:pt>
    <dgm:pt modelId="{0416EE7A-38F4-48DC-BA70-5DF7EB27E2A3}" type="pres">
      <dgm:prSet presAssocID="{C2774229-D914-4F1A-94B4-1FFF9B98D2E6}" presName="parComposite" presStyleCnt="0"/>
      <dgm:spPr/>
    </dgm:pt>
    <dgm:pt modelId="{75931FA9-CD95-41AE-B502-288BA241419D}" type="pres">
      <dgm:prSet presAssocID="{C2774229-D914-4F1A-94B4-1FFF9B98D2E6}" presName="parBigCircle" presStyleLbl="node0" presStyleIdx="2" presStyleCnt="3"/>
      <dgm:spPr>
        <a:solidFill>
          <a:srgbClr val="00FF99"/>
        </a:solidFill>
      </dgm:spPr>
    </dgm:pt>
    <dgm:pt modelId="{72FD7BA5-B4AC-40B5-9173-091E1066193E}" type="pres">
      <dgm:prSet presAssocID="{C2774229-D914-4F1A-94B4-1FFF9B98D2E6}" presName="parTx" presStyleLbl="revTx" presStyleIdx="10" presStyleCnt="15"/>
      <dgm:spPr/>
    </dgm:pt>
    <dgm:pt modelId="{F74EF0F7-A49B-4DC0-9906-F0B7A32713EC}" type="pres">
      <dgm:prSet presAssocID="{C2774229-D914-4F1A-94B4-1FFF9B98D2E6}" presName="bSpace" presStyleCnt="0"/>
      <dgm:spPr/>
    </dgm:pt>
    <dgm:pt modelId="{6696D56B-C321-4B1E-AEBE-A37158EA6D78}" type="pres">
      <dgm:prSet presAssocID="{C2774229-D914-4F1A-94B4-1FFF9B98D2E6}" presName="parBackupNorm" presStyleCnt="0"/>
      <dgm:spPr/>
    </dgm:pt>
    <dgm:pt modelId="{486C2B69-39E3-4269-908A-E37CA42EF025}" type="pres">
      <dgm:prSet presAssocID="{C7B22883-C310-4EA4-8B44-5FC2772804D2}" presName="parSpace" presStyleCnt="0"/>
      <dgm:spPr/>
    </dgm:pt>
    <dgm:pt modelId="{91071E6D-7DD4-4634-A8FF-5CCEFEDEB5BD}" type="pres">
      <dgm:prSet presAssocID="{E1921E26-76F7-4442-8BB9-EAF9C5652474}" presName="desBackupLeftNorm" presStyleCnt="0"/>
      <dgm:spPr/>
    </dgm:pt>
    <dgm:pt modelId="{70CE6E42-E6F9-445C-9D5A-D4F8616267B8}" type="pres">
      <dgm:prSet presAssocID="{E1921E26-76F7-4442-8BB9-EAF9C5652474}" presName="desComposite" presStyleCnt="0"/>
      <dgm:spPr/>
    </dgm:pt>
    <dgm:pt modelId="{F17309BB-44D3-40F8-9585-A7C4EFE0CF25}" type="pres">
      <dgm:prSet presAssocID="{E1921E26-76F7-4442-8BB9-EAF9C5652474}" presName="desCircle" presStyleLbl="node1" presStyleIdx="4" presStyleCnt="6"/>
      <dgm:spPr>
        <a:solidFill>
          <a:srgbClr val="99FF33"/>
        </a:solidFill>
      </dgm:spPr>
    </dgm:pt>
    <dgm:pt modelId="{206516CA-F08F-46CD-8EDC-E6E8B1ECC148}" type="pres">
      <dgm:prSet presAssocID="{E1921E26-76F7-4442-8BB9-EAF9C5652474}" presName="chTx" presStyleLbl="revTx" presStyleIdx="11" presStyleCnt="15"/>
      <dgm:spPr/>
    </dgm:pt>
    <dgm:pt modelId="{BA3FA644-6680-4BA4-BBC9-BF8E0BA52752}" type="pres">
      <dgm:prSet presAssocID="{E1921E26-76F7-4442-8BB9-EAF9C5652474}" presName="desTx" presStyleLbl="revTx" presStyleIdx="12" presStyleCnt="15">
        <dgm:presLayoutVars>
          <dgm:bulletEnabled val="1"/>
        </dgm:presLayoutVars>
      </dgm:prSet>
      <dgm:spPr/>
    </dgm:pt>
    <dgm:pt modelId="{13C4523E-D077-40A7-A21C-051EB17E6466}" type="pres">
      <dgm:prSet presAssocID="{E1921E26-76F7-4442-8BB9-EAF9C5652474}" presName="desBackupRightNorm" presStyleCnt="0"/>
      <dgm:spPr/>
    </dgm:pt>
    <dgm:pt modelId="{A1E2A1D2-2523-452A-9262-4DC14A902481}" type="pres">
      <dgm:prSet presAssocID="{E2C72CFE-0717-4444-9C0F-CB1BE6CDC323}" presName="desSpace" presStyleCnt="0"/>
      <dgm:spPr/>
    </dgm:pt>
    <dgm:pt modelId="{6DA796DE-9E43-4259-808D-3B42ABB5ECB8}" type="pres">
      <dgm:prSet presAssocID="{5A9913A9-964F-40D1-9007-8F8808CBE1DC}" presName="desBackupLeftNorm" presStyleCnt="0"/>
      <dgm:spPr/>
    </dgm:pt>
    <dgm:pt modelId="{548FD816-5CBF-4B38-88BA-C98F55428B11}" type="pres">
      <dgm:prSet presAssocID="{5A9913A9-964F-40D1-9007-8F8808CBE1DC}" presName="desComposite" presStyleCnt="0"/>
      <dgm:spPr/>
    </dgm:pt>
    <dgm:pt modelId="{1EF7468C-E62B-4F8D-B3CB-3B559009AE73}" type="pres">
      <dgm:prSet presAssocID="{5A9913A9-964F-40D1-9007-8F8808CBE1DC}" presName="desCircle" presStyleLbl="node1" presStyleIdx="5" presStyleCnt="6"/>
      <dgm:spPr>
        <a:solidFill>
          <a:srgbClr val="CCFF33"/>
        </a:solidFill>
      </dgm:spPr>
    </dgm:pt>
    <dgm:pt modelId="{59126A93-F091-4CFD-BAC3-D5CEF489E4C7}" type="pres">
      <dgm:prSet presAssocID="{5A9913A9-964F-40D1-9007-8F8808CBE1DC}" presName="chTx" presStyleLbl="revTx" presStyleIdx="13" presStyleCnt="15"/>
      <dgm:spPr/>
    </dgm:pt>
    <dgm:pt modelId="{1BAE8DC2-7521-4EFE-830F-1ECB42F1E0CB}" type="pres">
      <dgm:prSet presAssocID="{5A9913A9-964F-40D1-9007-8F8808CBE1DC}" presName="desTx" presStyleLbl="revTx" presStyleIdx="14" presStyleCnt="15">
        <dgm:presLayoutVars>
          <dgm:bulletEnabled val="1"/>
        </dgm:presLayoutVars>
      </dgm:prSet>
      <dgm:spPr/>
    </dgm:pt>
    <dgm:pt modelId="{D3F68F8C-811E-4CB5-949B-C8E621C84E0C}" type="pres">
      <dgm:prSet presAssocID="{5A9913A9-964F-40D1-9007-8F8808CBE1DC}" presName="desBackupRightNorm" presStyleCnt="0"/>
      <dgm:spPr/>
    </dgm:pt>
    <dgm:pt modelId="{27B47E39-4D17-40CC-B00D-76CBB8759293}" type="pres">
      <dgm:prSet presAssocID="{BE167C61-C3C2-48AD-A9F6-AE77A53DEB4C}" presName="desSpace" presStyleCnt="0"/>
      <dgm:spPr/>
    </dgm:pt>
  </dgm:ptLst>
  <dgm:cxnLst>
    <dgm:cxn modelId="{DD36D60A-04EB-4314-8856-342A4F8E0B0B}" srcId="{E3C6B32D-AF9E-4781-99F4-F115EA0A4FB7}" destId="{BE708779-EF94-44BF-BA8D-7B2CAF63AEF7}" srcOrd="1" destOrd="0" parTransId="{AE52459F-D05D-4890-8442-5A4ABFCD3C80}" sibTransId="{14059CCB-183F-4E60-9F17-CC18EF10FD80}"/>
    <dgm:cxn modelId="{EE831A13-2628-4246-B755-6BB0E3AE0DD3}" srcId="{7EFF8C73-9FD6-479A-985D-79D8A7BA6C00}" destId="{C2774229-D914-4F1A-94B4-1FFF9B98D2E6}" srcOrd="2" destOrd="0" parTransId="{AB297DF7-BCEA-4E40-AB9F-22D4B1A7880C}" sibTransId="{C7B22883-C310-4EA4-8B44-5FC2772804D2}"/>
    <dgm:cxn modelId="{59930D5F-96B2-4FE7-9F76-1B4FFB637AC2}" type="presOf" srcId="{C2774229-D914-4F1A-94B4-1FFF9B98D2E6}" destId="{72FD7BA5-B4AC-40B5-9173-091E1066193E}" srcOrd="0" destOrd="0" presId="urn:microsoft.com/office/officeart/2008/layout/CircleAccentTimeline"/>
    <dgm:cxn modelId="{FC3E5056-BB40-4FA1-B977-FE7E516CF013}" srcId="{C2774229-D914-4F1A-94B4-1FFF9B98D2E6}" destId="{5A9913A9-964F-40D1-9007-8F8808CBE1DC}" srcOrd="1" destOrd="0" parTransId="{4E1346C4-B226-468C-9A58-C925CC6F1AE7}" sibTransId="{BE167C61-C3C2-48AD-A9F6-AE77A53DEB4C}"/>
    <dgm:cxn modelId="{D194EE78-08F5-4FB4-8567-7939B0D0F9F7}" srcId="{12739B0A-CF1C-484A-94E7-C87F85DF70F3}" destId="{E12F4B70-F544-4F1D-B3E8-3689A7F55465}" srcOrd="1" destOrd="0" parTransId="{13C0BCA8-562E-45E2-B257-C7729CFC372C}" sibTransId="{382B5907-BBBE-40CF-A0EF-712546C51118}"/>
    <dgm:cxn modelId="{62A4A15A-3F83-47CF-A560-0AAC77CDBE56}" type="presOf" srcId="{12739B0A-CF1C-484A-94E7-C87F85DF70F3}" destId="{CA090DCE-1C53-4410-B3CE-61C90A9DF083}" srcOrd="0" destOrd="0" presId="urn:microsoft.com/office/officeart/2008/layout/CircleAccentTimeline"/>
    <dgm:cxn modelId="{F58E588A-8907-4A86-85A8-082C1976CD20}" srcId="{7EFF8C73-9FD6-479A-985D-79D8A7BA6C00}" destId="{12739B0A-CF1C-484A-94E7-C87F85DF70F3}" srcOrd="1" destOrd="0" parTransId="{6A94D279-8722-4A50-A8A9-B717C8C7E949}" sibTransId="{3099DEB1-D25D-4FEE-9B29-16E30A12FD73}"/>
    <dgm:cxn modelId="{AE0ED693-FD70-4594-B03B-6C9C009443C4}" srcId="{12739B0A-CF1C-484A-94E7-C87F85DF70F3}" destId="{718F8B26-98D8-4703-8DD5-5569C986C7C0}" srcOrd="0" destOrd="0" parTransId="{5C77A4EA-78A3-4866-9944-5CD77F88E6D3}" sibTransId="{ACEB4065-6EED-425E-AF27-AB6D99B3985B}"/>
    <dgm:cxn modelId="{3366C3A6-9862-4857-8181-5749AEC31163}" type="presOf" srcId="{7EFF8C73-9FD6-479A-985D-79D8A7BA6C00}" destId="{23246837-3893-4915-A6CA-E07F07495872}" srcOrd="0" destOrd="0" presId="urn:microsoft.com/office/officeart/2008/layout/CircleAccentTimeline"/>
    <dgm:cxn modelId="{3FC003AB-0A9B-46A9-B075-6738657B2039}" type="presOf" srcId="{BE708779-EF94-44BF-BA8D-7B2CAF63AEF7}" destId="{09A309BB-B45F-4486-9FD2-031CAA0B6C84}" srcOrd="0" destOrd="0" presId="urn:microsoft.com/office/officeart/2008/layout/CircleAccentTimeline"/>
    <dgm:cxn modelId="{745696AF-A124-48F6-B55A-09D3AF8EF3D2}" type="presOf" srcId="{718F8B26-98D8-4703-8DD5-5569C986C7C0}" destId="{F4734765-79A6-4468-A076-C4BE924E2573}" srcOrd="0" destOrd="0" presId="urn:microsoft.com/office/officeart/2008/layout/CircleAccentTimeline"/>
    <dgm:cxn modelId="{0BAF37BC-1B23-4C9F-B080-B85E69A660A2}" type="presOf" srcId="{E12F4B70-F544-4F1D-B3E8-3689A7F55465}" destId="{0654216A-B9B2-4724-A09C-F4FD4A920449}" srcOrd="0" destOrd="0" presId="urn:microsoft.com/office/officeart/2008/layout/CircleAccentTimeline"/>
    <dgm:cxn modelId="{EF8CC5C2-6FB3-4185-8CF7-39518351677B}" srcId="{C2774229-D914-4F1A-94B4-1FFF9B98D2E6}" destId="{E1921E26-76F7-4442-8BB9-EAF9C5652474}" srcOrd="0" destOrd="0" parTransId="{AAD18F53-12D0-4B30-B4FA-A78463384EE5}" sibTransId="{E2C72CFE-0717-4444-9C0F-CB1BE6CDC323}"/>
    <dgm:cxn modelId="{6103DDC9-6C2A-4EA6-9DAF-A52F31121E37}" srcId="{E3C6B32D-AF9E-4781-99F4-F115EA0A4FB7}" destId="{D4AA8935-DE40-45B2-9996-34372CE0FCC9}" srcOrd="0" destOrd="0" parTransId="{2F90E526-43F1-4ABB-8277-5ABB9CEA609E}" sibTransId="{6DAD3104-15AF-466B-97B8-89F8B9E824D1}"/>
    <dgm:cxn modelId="{1BF7EAD5-FCF9-4AE7-A945-9B6001968173}" type="presOf" srcId="{5A9913A9-964F-40D1-9007-8F8808CBE1DC}" destId="{59126A93-F091-4CFD-BAC3-D5CEF489E4C7}" srcOrd="0" destOrd="0" presId="urn:microsoft.com/office/officeart/2008/layout/CircleAccentTimeline"/>
    <dgm:cxn modelId="{D04C92D9-0CDD-492A-97B7-01D297CFBA5E}" srcId="{7EFF8C73-9FD6-479A-985D-79D8A7BA6C00}" destId="{E3C6B32D-AF9E-4781-99F4-F115EA0A4FB7}" srcOrd="0" destOrd="0" parTransId="{2CE43138-E4BA-4ADA-9562-5559C167A32D}" sibTransId="{09A95F08-B5A3-48FA-B0F3-F0B71791B44C}"/>
    <dgm:cxn modelId="{67152FE2-9EA9-488D-8039-82B49B0206EB}" type="presOf" srcId="{D4AA8935-DE40-45B2-9996-34372CE0FCC9}" destId="{FDD4EDDE-C72B-469E-A77C-FA5449EAB3D0}" srcOrd="0" destOrd="0" presId="urn:microsoft.com/office/officeart/2008/layout/CircleAccentTimeline"/>
    <dgm:cxn modelId="{10ABCAE5-B11C-4406-9B0C-97C04A5C458D}" type="presOf" srcId="{E1921E26-76F7-4442-8BB9-EAF9C5652474}" destId="{206516CA-F08F-46CD-8EDC-E6E8B1ECC148}" srcOrd="0" destOrd="0" presId="urn:microsoft.com/office/officeart/2008/layout/CircleAccentTimeline"/>
    <dgm:cxn modelId="{7BB317FB-9DE6-49B2-BB5B-3F8697881B54}" type="presOf" srcId="{E3C6B32D-AF9E-4781-99F4-F115EA0A4FB7}" destId="{F14C4200-C247-49FB-B761-A1EBE24DD5FA}" srcOrd="0" destOrd="0" presId="urn:microsoft.com/office/officeart/2008/layout/CircleAccentTimeline"/>
    <dgm:cxn modelId="{7D46ED31-4204-4363-92E4-C0C63F5272A9}" type="presParOf" srcId="{23246837-3893-4915-A6CA-E07F07495872}" destId="{9EB916DC-9BCA-4C03-9A58-EA8E2D8E0499}" srcOrd="0" destOrd="0" presId="urn:microsoft.com/office/officeart/2008/layout/CircleAccentTimeline"/>
    <dgm:cxn modelId="{271930CD-3359-40DE-9E53-3A47EEA88A95}" type="presParOf" srcId="{9EB916DC-9BCA-4C03-9A58-EA8E2D8E0499}" destId="{64ECE819-051B-4F94-A22C-BBE310DB5B99}" srcOrd="0" destOrd="0" presId="urn:microsoft.com/office/officeart/2008/layout/CircleAccentTimeline"/>
    <dgm:cxn modelId="{7DC1F5E0-0AA0-47B0-88A2-7D3D32BBA52C}" type="presParOf" srcId="{9EB916DC-9BCA-4C03-9A58-EA8E2D8E0499}" destId="{F14C4200-C247-49FB-B761-A1EBE24DD5FA}" srcOrd="1" destOrd="0" presId="urn:microsoft.com/office/officeart/2008/layout/CircleAccentTimeline"/>
    <dgm:cxn modelId="{F9EF3408-6B9E-4C56-934B-148106C7774E}" type="presParOf" srcId="{9EB916DC-9BCA-4C03-9A58-EA8E2D8E0499}" destId="{F6BDA0F9-E75A-48DA-9D04-DBA7E35A03B2}" srcOrd="2" destOrd="0" presId="urn:microsoft.com/office/officeart/2008/layout/CircleAccentTimeline"/>
    <dgm:cxn modelId="{9D285AF5-3568-4C3F-B233-B07F09895143}" type="presParOf" srcId="{23246837-3893-4915-A6CA-E07F07495872}" destId="{6D7261B7-2E0B-428C-85B1-037C730B72BB}" srcOrd="1" destOrd="0" presId="urn:microsoft.com/office/officeart/2008/layout/CircleAccentTimeline"/>
    <dgm:cxn modelId="{7255930C-6279-4E3C-9F73-CA0D4C106096}" type="presParOf" srcId="{23246837-3893-4915-A6CA-E07F07495872}" destId="{007FE04A-D340-4460-85EA-DC8444145018}" srcOrd="2" destOrd="0" presId="urn:microsoft.com/office/officeart/2008/layout/CircleAccentTimeline"/>
    <dgm:cxn modelId="{A07F15BA-FBB9-42D7-B2A3-5CE149100AA7}" type="presParOf" srcId="{23246837-3893-4915-A6CA-E07F07495872}" destId="{9265D825-DACC-4520-B7F2-9EEB68A2BC72}" srcOrd="3" destOrd="0" presId="urn:microsoft.com/office/officeart/2008/layout/CircleAccentTimeline"/>
    <dgm:cxn modelId="{393A6D29-E8E7-432B-9343-C90C41E17354}" type="presParOf" srcId="{23246837-3893-4915-A6CA-E07F07495872}" destId="{8E8F3D54-105E-4BEC-A3E6-ECE1C7AFACD0}" srcOrd="4" destOrd="0" presId="urn:microsoft.com/office/officeart/2008/layout/CircleAccentTimeline"/>
    <dgm:cxn modelId="{C30EF689-164F-43D7-A98A-9A5810639F19}" type="presParOf" srcId="{8E8F3D54-105E-4BEC-A3E6-ECE1C7AFACD0}" destId="{117DDE5A-0E00-4288-B691-A55B215412A0}" srcOrd="0" destOrd="0" presId="urn:microsoft.com/office/officeart/2008/layout/CircleAccentTimeline"/>
    <dgm:cxn modelId="{6D742A37-9F2E-41B3-A99F-06D77C181476}" type="presParOf" srcId="{8E8F3D54-105E-4BEC-A3E6-ECE1C7AFACD0}" destId="{FDD4EDDE-C72B-469E-A77C-FA5449EAB3D0}" srcOrd="1" destOrd="0" presId="urn:microsoft.com/office/officeart/2008/layout/CircleAccentTimeline"/>
    <dgm:cxn modelId="{F459C805-4A6D-4952-BEDC-AB062E4438E3}" type="presParOf" srcId="{8E8F3D54-105E-4BEC-A3E6-ECE1C7AFACD0}" destId="{CD7CF6DD-99A0-454B-B3C3-B65FE005A776}" srcOrd="2" destOrd="0" presId="urn:microsoft.com/office/officeart/2008/layout/CircleAccentTimeline"/>
    <dgm:cxn modelId="{6B2E38C8-5158-4A66-B262-57A22335E8F3}" type="presParOf" srcId="{23246837-3893-4915-A6CA-E07F07495872}" destId="{9F5B940E-0E91-41D7-B195-D7F6F9C0A03A}" srcOrd="5" destOrd="0" presId="urn:microsoft.com/office/officeart/2008/layout/CircleAccentTimeline"/>
    <dgm:cxn modelId="{07AC4FC6-64C3-43AE-9FA8-7CBC24D6E31F}" type="presParOf" srcId="{23246837-3893-4915-A6CA-E07F07495872}" destId="{418E34AC-16DE-423C-839D-C727C143F74D}" srcOrd="6" destOrd="0" presId="urn:microsoft.com/office/officeart/2008/layout/CircleAccentTimeline"/>
    <dgm:cxn modelId="{454000F6-5A43-4A8D-816E-F1E77E9CCF5F}" type="presParOf" srcId="{23246837-3893-4915-A6CA-E07F07495872}" destId="{B036ED18-A8E3-4447-A7C9-2312D0933110}" srcOrd="7" destOrd="0" presId="urn:microsoft.com/office/officeart/2008/layout/CircleAccentTimeline"/>
    <dgm:cxn modelId="{511E035D-B123-4CB7-84A5-FD8CAD3AF4B3}" type="presParOf" srcId="{23246837-3893-4915-A6CA-E07F07495872}" destId="{DDD2AA23-0C9A-4CB3-8D6C-1A7853C9B226}" srcOrd="8" destOrd="0" presId="urn:microsoft.com/office/officeart/2008/layout/CircleAccentTimeline"/>
    <dgm:cxn modelId="{951BD544-DFEA-4F2E-A308-F38D99CBDAE1}" type="presParOf" srcId="{DDD2AA23-0C9A-4CB3-8D6C-1A7853C9B226}" destId="{FAEABF4D-957B-4E8A-9FA4-3C457F4A630A}" srcOrd="0" destOrd="0" presId="urn:microsoft.com/office/officeart/2008/layout/CircleAccentTimeline"/>
    <dgm:cxn modelId="{25D2831B-A38A-4DC9-B190-FA3F5740C983}" type="presParOf" srcId="{DDD2AA23-0C9A-4CB3-8D6C-1A7853C9B226}" destId="{09A309BB-B45F-4486-9FD2-031CAA0B6C84}" srcOrd="1" destOrd="0" presId="urn:microsoft.com/office/officeart/2008/layout/CircleAccentTimeline"/>
    <dgm:cxn modelId="{8D1D6135-1A3C-4992-B10E-0656574D62F4}" type="presParOf" srcId="{DDD2AA23-0C9A-4CB3-8D6C-1A7853C9B226}" destId="{2DF5A8BB-03DB-4521-8532-A21B2AF4D82C}" srcOrd="2" destOrd="0" presId="urn:microsoft.com/office/officeart/2008/layout/CircleAccentTimeline"/>
    <dgm:cxn modelId="{3485F32F-454C-4679-B3CB-12B005E49345}" type="presParOf" srcId="{23246837-3893-4915-A6CA-E07F07495872}" destId="{98EC1AFB-2B6E-4962-B141-32E08E8C9E39}" srcOrd="9" destOrd="0" presId="urn:microsoft.com/office/officeart/2008/layout/CircleAccentTimeline"/>
    <dgm:cxn modelId="{00531F91-6322-42E7-9CDA-238689D8DF13}" type="presParOf" srcId="{23246837-3893-4915-A6CA-E07F07495872}" destId="{48CCFE14-A377-4B6A-90C3-957E8F96D653}" srcOrd="10" destOrd="0" presId="urn:microsoft.com/office/officeart/2008/layout/CircleAccentTimeline"/>
    <dgm:cxn modelId="{3DC15E19-694F-4306-8832-053EC652C271}" type="presParOf" srcId="{23246837-3893-4915-A6CA-E07F07495872}" destId="{38DEF144-13D1-4545-B329-347F6872D38E}" srcOrd="11" destOrd="0" presId="urn:microsoft.com/office/officeart/2008/layout/CircleAccentTimeline"/>
    <dgm:cxn modelId="{1D9DB663-6C31-4038-ACDB-0094589F176F}" type="presParOf" srcId="{38DEF144-13D1-4545-B329-347F6872D38E}" destId="{A0A60658-213A-40F2-AB71-9804B7C61294}" srcOrd="0" destOrd="0" presId="urn:microsoft.com/office/officeart/2008/layout/CircleAccentTimeline"/>
    <dgm:cxn modelId="{D3DA7412-7EA7-4C63-8310-315F8331A244}" type="presParOf" srcId="{38DEF144-13D1-4545-B329-347F6872D38E}" destId="{CA090DCE-1C53-4410-B3CE-61C90A9DF083}" srcOrd="1" destOrd="0" presId="urn:microsoft.com/office/officeart/2008/layout/CircleAccentTimeline"/>
    <dgm:cxn modelId="{B48C6752-B806-4FBE-8B92-A72CABCF260B}" type="presParOf" srcId="{38DEF144-13D1-4545-B329-347F6872D38E}" destId="{D863DA0D-934F-4ACD-AFFD-EDD1022CD3CB}" srcOrd="2" destOrd="0" presId="urn:microsoft.com/office/officeart/2008/layout/CircleAccentTimeline"/>
    <dgm:cxn modelId="{F208B90C-1F71-405E-A42E-B0E83A98C90A}" type="presParOf" srcId="{23246837-3893-4915-A6CA-E07F07495872}" destId="{17D2D7EC-B946-49C1-8017-6A3472759001}" srcOrd="12" destOrd="0" presId="urn:microsoft.com/office/officeart/2008/layout/CircleAccentTimeline"/>
    <dgm:cxn modelId="{B24356CF-EEB5-4CFE-B75F-20E4AE4E2531}" type="presParOf" srcId="{23246837-3893-4915-A6CA-E07F07495872}" destId="{9193868D-A0C8-4820-901B-B72AEDA15F6D}" srcOrd="13" destOrd="0" presId="urn:microsoft.com/office/officeart/2008/layout/CircleAccentTimeline"/>
    <dgm:cxn modelId="{C5E0CB5E-FE20-4CEF-8115-F4B2E0EF0E1F}" type="presParOf" srcId="{23246837-3893-4915-A6CA-E07F07495872}" destId="{26C7B15B-0A24-4517-83DB-F1DB3DA564A7}" srcOrd="14" destOrd="0" presId="urn:microsoft.com/office/officeart/2008/layout/CircleAccentTimeline"/>
    <dgm:cxn modelId="{A98EEEE3-5586-42E8-AEFA-C3D99D555350}" type="presParOf" srcId="{23246837-3893-4915-A6CA-E07F07495872}" destId="{23A1B99B-A6BA-48CE-B674-F59E2E137F46}" srcOrd="15" destOrd="0" presId="urn:microsoft.com/office/officeart/2008/layout/CircleAccentTimeline"/>
    <dgm:cxn modelId="{B9605845-6D05-4944-9857-D4941C84AD25}" type="presParOf" srcId="{23A1B99B-A6BA-48CE-B674-F59E2E137F46}" destId="{6D51E3C2-C56A-4159-8B06-527BB0C73150}" srcOrd="0" destOrd="0" presId="urn:microsoft.com/office/officeart/2008/layout/CircleAccentTimeline"/>
    <dgm:cxn modelId="{57234CBF-107A-467A-8471-F91457FEF4E3}" type="presParOf" srcId="{23A1B99B-A6BA-48CE-B674-F59E2E137F46}" destId="{F4734765-79A6-4468-A076-C4BE924E2573}" srcOrd="1" destOrd="0" presId="urn:microsoft.com/office/officeart/2008/layout/CircleAccentTimeline"/>
    <dgm:cxn modelId="{CFFC4EB0-A081-4A92-966D-752CA52B9598}" type="presParOf" srcId="{23A1B99B-A6BA-48CE-B674-F59E2E137F46}" destId="{A51FD983-F447-4DAE-B055-60CA082C1B18}" srcOrd="2" destOrd="0" presId="urn:microsoft.com/office/officeart/2008/layout/CircleAccentTimeline"/>
    <dgm:cxn modelId="{750DF968-66E7-423E-B167-61A28C8C94C7}" type="presParOf" srcId="{23246837-3893-4915-A6CA-E07F07495872}" destId="{01461CD6-0E80-4D23-920A-C7060394FDDA}" srcOrd="16" destOrd="0" presId="urn:microsoft.com/office/officeart/2008/layout/CircleAccentTimeline"/>
    <dgm:cxn modelId="{6D61B184-D58D-4C7E-A784-914AD920D4AF}" type="presParOf" srcId="{23246837-3893-4915-A6CA-E07F07495872}" destId="{3FC3CF2A-6DAE-45BB-A33B-C828C35733F9}" srcOrd="17" destOrd="0" presId="urn:microsoft.com/office/officeart/2008/layout/CircleAccentTimeline"/>
    <dgm:cxn modelId="{AEC470EF-2BDD-4842-99D9-4A5BD16FEEB0}" type="presParOf" srcId="{23246837-3893-4915-A6CA-E07F07495872}" destId="{8704AB75-4558-42E4-97E8-EF1CF832EA0B}" srcOrd="18" destOrd="0" presId="urn:microsoft.com/office/officeart/2008/layout/CircleAccentTimeline"/>
    <dgm:cxn modelId="{93DF23A9-ADA9-4C3D-9DCB-186F77643247}" type="presParOf" srcId="{23246837-3893-4915-A6CA-E07F07495872}" destId="{DFB790DF-28E9-42A0-B56E-1DEEF9373743}" srcOrd="19" destOrd="0" presId="urn:microsoft.com/office/officeart/2008/layout/CircleAccentTimeline"/>
    <dgm:cxn modelId="{3F931347-BD25-4E90-A6F9-FDBAE63963BB}" type="presParOf" srcId="{DFB790DF-28E9-42A0-B56E-1DEEF9373743}" destId="{014CD970-6CC1-4830-9BC9-770E54FF4AA0}" srcOrd="0" destOrd="0" presId="urn:microsoft.com/office/officeart/2008/layout/CircleAccentTimeline"/>
    <dgm:cxn modelId="{2D57184F-B784-43C1-8B1B-D7D06680F15D}" type="presParOf" srcId="{DFB790DF-28E9-42A0-B56E-1DEEF9373743}" destId="{0654216A-B9B2-4724-A09C-F4FD4A920449}" srcOrd="1" destOrd="0" presId="urn:microsoft.com/office/officeart/2008/layout/CircleAccentTimeline"/>
    <dgm:cxn modelId="{EC3446AF-960D-42F9-A284-0217F113B223}" type="presParOf" srcId="{DFB790DF-28E9-42A0-B56E-1DEEF9373743}" destId="{BE686897-9E41-4D28-9B57-5A6E1C2B6815}" srcOrd="2" destOrd="0" presId="urn:microsoft.com/office/officeart/2008/layout/CircleAccentTimeline"/>
    <dgm:cxn modelId="{DFD3290E-2C41-4236-ACC0-8B390A19A617}" type="presParOf" srcId="{23246837-3893-4915-A6CA-E07F07495872}" destId="{1F49F53A-4A86-49D9-BA1A-CC4E4FDA7628}" srcOrd="20" destOrd="0" presId="urn:microsoft.com/office/officeart/2008/layout/CircleAccentTimeline"/>
    <dgm:cxn modelId="{DC232350-780A-4968-B1E8-174F842F5AA9}" type="presParOf" srcId="{23246837-3893-4915-A6CA-E07F07495872}" destId="{57183A9F-985E-4D5E-9EDB-119233FBE23B}" srcOrd="21" destOrd="0" presId="urn:microsoft.com/office/officeart/2008/layout/CircleAccentTimeline"/>
    <dgm:cxn modelId="{37D82DDD-4BA2-4380-8286-0444285FD396}" type="presParOf" srcId="{23246837-3893-4915-A6CA-E07F07495872}" destId="{0416EE7A-38F4-48DC-BA70-5DF7EB27E2A3}" srcOrd="22" destOrd="0" presId="urn:microsoft.com/office/officeart/2008/layout/CircleAccentTimeline"/>
    <dgm:cxn modelId="{683A0F7D-215E-4C1E-98D4-4977321C7D78}" type="presParOf" srcId="{0416EE7A-38F4-48DC-BA70-5DF7EB27E2A3}" destId="{75931FA9-CD95-41AE-B502-288BA241419D}" srcOrd="0" destOrd="0" presId="urn:microsoft.com/office/officeart/2008/layout/CircleAccentTimeline"/>
    <dgm:cxn modelId="{1B2BA0C3-1DD0-4A1D-A9EB-0C5D9E6ACA9F}" type="presParOf" srcId="{0416EE7A-38F4-48DC-BA70-5DF7EB27E2A3}" destId="{72FD7BA5-B4AC-40B5-9173-091E1066193E}" srcOrd="1" destOrd="0" presId="urn:microsoft.com/office/officeart/2008/layout/CircleAccentTimeline"/>
    <dgm:cxn modelId="{AA68E680-34FE-451A-93D4-3C1F51DBDEF1}" type="presParOf" srcId="{0416EE7A-38F4-48DC-BA70-5DF7EB27E2A3}" destId="{F74EF0F7-A49B-4DC0-9906-F0B7A32713EC}" srcOrd="2" destOrd="0" presId="urn:microsoft.com/office/officeart/2008/layout/CircleAccentTimeline"/>
    <dgm:cxn modelId="{A6667C6B-F5B4-4B82-9E62-FC7FD7B8473D}" type="presParOf" srcId="{23246837-3893-4915-A6CA-E07F07495872}" destId="{6696D56B-C321-4B1E-AEBE-A37158EA6D78}" srcOrd="23" destOrd="0" presId="urn:microsoft.com/office/officeart/2008/layout/CircleAccentTimeline"/>
    <dgm:cxn modelId="{D13DDE90-7D46-41E0-96CE-1A2F475FD77D}" type="presParOf" srcId="{23246837-3893-4915-A6CA-E07F07495872}" destId="{486C2B69-39E3-4269-908A-E37CA42EF025}" srcOrd="24" destOrd="0" presId="urn:microsoft.com/office/officeart/2008/layout/CircleAccentTimeline"/>
    <dgm:cxn modelId="{3B4E715E-797C-474E-9385-442899106251}" type="presParOf" srcId="{23246837-3893-4915-A6CA-E07F07495872}" destId="{91071E6D-7DD4-4634-A8FF-5CCEFEDEB5BD}" srcOrd="25" destOrd="0" presId="urn:microsoft.com/office/officeart/2008/layout/CircleAccentTimeline"/>
    <dgm:cxn modelId="{76F89B4A-D417-4A50-8012-B3CCD34026B7}" type="presParOf" srcId="{23246837-3893-4915-A6CA-E07F07495872}" destId="{70CE6E42-E6F9-445C-9D5A-D4F8616267B8}" srcOrd="26" destOrd="0" presId="urn:microsoft.com/office/officeart/2008/layout/CircleAccentTimeline"/>
    <dgm:cxn modelId="{47362894-E6FE-443E-990D-8E791A3763E6}" type="presParOf" srcId="{70CE6E42-E6F9-445C-9D5A-D4F8616267B8}" destId="{F17309BB-44D3-40F8-9585-A7C4EFE0CF25}" srcOrd="0" destOrd="0" presId="urn:microsoft.com/office/officeart/2008/layout/CircleAccentTimeline"/>
    <dgm:cxn modelId="{2FE1C259-8403-4AB6-9DD4-2BCAB2334706}" type="presParOf" srcId="{70CE6E42-E6F9-445C-9D5A-D4F8616267B8}" destId="{206516CA-F08F-46CD-8EDC-E6E8B1ECC148}" srcOrd="1" destOrd="0" presId="urn:microsoft.com/office/officeart/2008/layout/CircleAccentTimeline"/>
    <dgm:cxn modelId="{368C10D7-A088-4852-9E2D-DCA2CCCF3C0F}" type="presParOf" srcId="{70CE6E42-E6F9-445C-9D5A-D4F8616267B8}" destId="{BA3FA644-6680-4BA4-BBC9-BF8E0BA52752}" srcOrd="2" destOrd="0" presId="urn:microsoft.com/office/officeart/2008/layout/CircleAccentTimeline"/>
    <dgm:cxn modelId="{A82950AE-09B6-49AD-887D-831B9404A3E7}" type="presParOf" srcId="{23246837-3893-4915-A6CA-E07F07495872}" destId="{13C4523E-D077-40A7-A21C-051EB17E6466}" srcOrd="27" destOrd="0" presId="urn:microsoft.com/office/officeart/2008/layout/CircleAccentTimeline"/>
    <dgm:cxn modelId="{383EC6E7-EC30-4AAE-BD6D-B86F22BA1524}" type="presParOf" srcId="{23246837-3893-4915-A6CA-E07F07495872}" destId="{A1E2A1D2-2523-452A-9262-4DC14A902481}" srcOrd="28" destOrd="0" presId="urn:microsoft.com/office/officeart/2008/layout/CircleAccentTimeline"/>
    <dgm:cxn modelId="{3E4F5FE2-2B92-4185-BB2C-439739078297}" type="presParOf" srcId="{23246837-3893-4915-A6CA-E07F07495872}" destId="{6DA796DE-9E43-4259-808D-3B42ABB5ECB8}" srcOrd="29" destOrd="0" presId="urn:microsoft.com/office/officeart/2008/layout/CircleAccentTimeline"/>
    <dgm:cxn modelId="{D75AAE7C-DEA0-47BA-9D12-358223967C3F}" type="presParOf" srcId="{23246837-3893-4915-A6CA-E07F07495872}" destId="{548FD816-5CBF-4B38-88BA-C98F55428B11}" srcOrd="30" destOrd="0" presId="urn:microsoft.com/office/officeart/2008/layout/CircleAccentTimeline"/>
    <dgm:cxn modelId="{965FE892-A9D2-49C2-8329-BEA7D199CCD6}" type="presParOf" srcId="{548FD816-5CBF-4B38-88BA-C98F55428B11}" destId="{1EF7468C-E62B-4F8D-B3CB-3B559009AE73}" srcOrd="0" destOrd="0" presId="urn:microsoft.com/office/officeart/2008/layout/CircleAccentTimeline"/>
    <dgm:cxn modelId="{EFB83CF8-15D0-478C-A316-A5EEE377E405}" type="presParOf" srcId="{548FD816-5CBF-4B38-88BA-C98F55428B11}" destId="{59126A93-F091-4CFD-BAC3-D5CEF489E4C7}" srcOrd="1" destOrd="0" presId="urn:microsoft.com/office/officeart/2008/layout/CircleAccentTimeline"/>
    <dgm:cxn modelId="{9A2AE8E4-AC1D-4D55-8C39-BDEB0C3E1A2C}" type="presParOf" srcId="{548FD816-5CBF-4B38-88BA-C98F55428B11}" destId="{1BAE8DC2-7521-4EFE-830F-1ECB42F1E0CB}" srcOrd="2" destOrd="0" presId="urn:microsoft.com/office/officeart/2008/layout/CircleAccentTimeline"/>
    <dgm:cxn modelId="{DAB87319-A561-4F8A-9A7B-B83DDE47F002}" type="presParOf" srcId="{23246837-3893-4915-A6CA-E07F07495872}" destId="{D3F68F8C-811E-4CB5-949B-C8E621C84E0C}" srcOrd="31" destOrd="0" presId="urn:microsoft.com/office/officeart/2008/layout/CircleAccentTimeline"/>
    <dgm:cxn modelId="{66A4329E-DB3A-4121-99AA-6537A8BB0BAB}" type="presParOf" srcId="{23246837-3893-4915-A6CA-E07F07495872}" destId="{27B47E39-4D17-40CC-B00D-76CBB8759293}" srcOrd="3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2B04CA-8118-4A6C-A005-AE1BFB2D1F37}" type="doc">
      <dgm:prSet loTypeId="urn:microsoft.com/office/officeart/2005/8/layout/hProcess7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C45A7FF0-CB4E-4981-8C45-ED0B1A83031F}">
      <dgm:prSet phldrT="[Texto]"/>
      <dgm:spPr>
        <a:solidFill>
          <a:srgbClr val="99FF33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1.Art 52</a:t>
          </a:r>
        </a:p>
      </dgm:t>
    </dgm:pt>
    <dgm:pt modelId="{2E5C8FF4-0EAD-4229-ACE1-696A699B9864}" type="parTrans" cxnId="{DDBF1248-5DFE-4E39-852F-10E257393F6B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B84669ED-F162-4D3E-8E51-F865597C4F61}" type="sibTrans" cxnId="{DDBF1248-5DFE-4E39-852F-10E257393F6B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C57A9E2A-C9B3-4B06-9645-C144869F8601}">
      <dgm:prSet phldrT="[Texto]" custT="1"/>
      <dgm:spPr/>
      <dgm:t>
        <a:bodyPr/>
        <a:lstStyle/>
        <a:p>
          <a:endParaRPr lang="es-MX" sz="2000" dirty="0">
            <a:solidFill>
              <a:schemeClr val="bg1"/>
            </a:solidFill>
          </a:endParaRPr>
        </a:p>
        <a:p>
          <a:r>
            <a:rPr lang="es-MX" sz="2000" dirty="0">
              <a:solidFill>
                <a:schemeClr val="bg1"/>
              </a:solidFill>
            </a:rPr>
            <a:t>Reglamento de la Ley Federal de Protección de datos personales en posesión de los particulares </a:t>
          </a:r>
        </a:p>
      </dgm:t>
    </dgm:pt>
    <dgm:pt modelId="{8AA592B5-D7B7-4D0D-99FB-50F95527E43C}" type="parTrans" cxnId="{5C671EBF-0CD8-483A-85C9-C42D8451B04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16C821F-9CBF-4651-BF38-A0282CDC676D}" type="sibTrans" cxnId="{5C671EBF-0CD8-483A-85C9-C42D8451B048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4BDF137-0CC5-4B31-B61D-84899F6F73BF}">
      <dgm:prSet phldrT="[Texto]"/>
      <dgm:spPr>
        <a:solidFill>
          <a:srgbClr val="CCFF33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2.Se entiende como </a:t>
          </a:r>
        </a:p>
      </dgm:t>
    </dgm:pt>
    <dgm:pt modelId="{18D12012-392F-48F4-AC89-EBB1E0329D51}" type="parTrans" cxnId="{33DF3B8E-8F42-43B4-A836-04CEFF6D3E0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5A334BB1-F8C2-4DD9-9AC0-A5A53C97C0F7}" type="sibTrans" cxnId="{33DF3B8E-8F42-43B4-A836-04CEFF6D3E0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9075CBC6-09B4-483F-A5B8-65CC3E38A19E}">
      <dgm:prSet phldrT="[Texto]" custT="1"/>
      <dgm:spPr/>
      <dgm:t>
        <a:bodyPr/>
        <a:lstStyle/>
        <a:p>
          <a:pPr algn="just"/>
          <a:endParaRPr lang="es-MX" sz="1600" dirty="0">
            <a:solidFill>
              <a:schemeClr val="bg1"/>
            </a:solidFill>
          </a:endParaRPr>
        </a:p>
        <a:p>
          <a:pPr algn="just"/>
          <a:r>
            <a:rPr lang="es-MX" sz="1600" i="1" dirty="0">
              <a:solidFill>
                <a:schemeClr val="bg1"/>
              </a:solidFill>
            </a:rPr>
            <a:t>“Modelo de provisión externa de servicios de cómputo bajo demanda, que implica el suministro de infraestructura, plataforma o software, que se distribuye de modo flexible, mediante procedimientos de virtualización, en recursos compartidos dinámicamente” </a:t>
          </a:r>
          <a:endParaRPr lang="es-MX" sz="1600" dirty="0">
            <a:solidFill>
              <a:schemeClr val="bg1"/>
            </a:solidFill>
          </a:endParaRPr>
        </a:p>
      </dgm:t>
    </dgm:pt>
    <dgm:pt modelId="{C52980C0-36EE-471D-B7C8-884FBB72ADCE}" type="parTrans" cxnId="{7E7353FC-B266-4B5B-BF3B-93B5A0F936B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755314DC-F959-4C12-B086-C70FC7BD7D56}" type="sibTrans" cxnId="{7E7353FC-B266-4B5B-BF3B-93B5A0F936B4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6AC1BB2-9BEA-4B2A-8919-E6B1E5896C6F}">
      <dgm:prSet phldrT="[Texto]"/>
      <dgm:spPr>
        <a:solidFill>
          <a:srgbClr val="FFC000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3.Art</a:t>
          </a:r>
          <a:r>
            <a:rPr lang="es-MX" dirty="0">
              <a:solidFill>
                <a:schemeClr val="bg1"/>
              </a:solidFill>
            </a:rPr>
            <a:t> </a:t>
          </a:r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s-MX" dirty="0">
              <a:solidFill>
                <a:schemeClr val="bg1"/>
              </a:solidFill>
            </a:rPr>
            <a:t> </a:t>
          </a:r>
          <a:r>
            <a:rPr lang="es-MX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fracc</a:t>
          </a:r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 </a:t>
          </a:r>
        </a:p>
      </dgm:t>
    </dgm:pt>
    <dgm:pt modelId="{E1321012-3D9F-41A9-91E0-A239BB7551F2}" type="parTrans" cxnId="{AC07B531-4AA3-416E-A2D5-456645645BA0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72445F7-68BA-447F-9462-5F49812AF412}" type="sibTrans" cxnId="{AC07B531-4AA3-416E-A2D5-456645645BA0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221D770-646E-4A40-B206-B177AF8180D2}">
      <dgm:prSet phldrT="[Texto]" custT="1"/>
      <dgm:spPr/>
      <dgm:t>
        <a:bodyPr/>
        <a:lstStyle/>
        <a:p>
          <a:pPr algn="just"/>
          <a:endParaRPr lang="es-MX" sz="1800" dirty="0">
            <a:solidFill>
              <a:schemeClr val="bg1"/>
            </a:solidFill>
          </a:endParaRPr>
        </a:p>
        <a:p>
          <a:pPr algn="just"/>
          <a:r>
            <a:rPr lang="es-MX" sz="1800" dirty="0">
              <a:solidFill>
                <a:schemeClr val="bg1"/>
              </a:solidFill>
            </a:rPr>
            <a:t>El esquema de Interoperabilidad y de Datos Abiertos de la Administración Pública Federal</a:t>
          </a:r>
        </a:p>
      </dgm:t>
    </dgm:pt>
    <dgm:pt modelId="{8CF3CF24-5877-4691-B966-B5501BA4D422}" type="parTrans" cxnId="{26845C5B-B892-425C-89AA-3B1F11419C7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0A10EE78-162E-4A43-AA02-7A6AB21CA817}" type="sibTrans" cxnId="{26845C5B-B892-425C-89AA-3B1F11419C7E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BC98D585-B135-4B22-86E0-81ABC8FD24E2}">
      <dgm:prSet phldrT="[Texto]"/>
      <dgm:spPr>
        <a:solidFill>
          <a:srgbClr val="FF6600"/>
        </a:solidFill>
      </dgm:spPr>
      <dgm:t>
        <a:bodyPr/>
        <a:lstStyle/>
        <a:p>
          <a:r>
            <a:rPr lang="es-MX" dirty="0">
              <a:solidFill>
                <a:schemeClr val="bg1"/>
              </a:solidFill>
            </a:rPr>
            <a:t>4.Lo define como</a:t>
          </a:r>
        </a:p>
      </dgm:t>
    </dgm:pt>
    <dgm:pt modelId="{58C985B0-98EA-4350-876E-4301F2F26E39}" type="parTrans" cxnId="{7AA254C7-954C-49E9-B55A-931B7327BAC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FD89301F-4C2B-42C6-8A1C-E603D2E4F7F3}" type="sibTrans" cxnId="{7AA254C7-954C-49E9-B55A-931B7327BACF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28E9425E-2EA7-4A02-A264-E19D84FD67DD}">
      <dgm:prSet phldrT="[Texto]" custT="1"/>
      <dgm:spPr/>
      <dgm:t>
        <a:bodyPr/>
        <a:lstStyle/>
        <a:p>
          <a:pPr algn="just"/>
          <a:endParaRPr lang="es-MX" sz="1600" i="1" dirty="0">
            <a:solidFill>
              <a:schemeClr val="bg1"/>
            </a:solidFill>
          </a:endParaRPr>
        </a:p>
        <a:p>
          <a:pPr algn="just"/>
          <a:r>
            <a:rPr lang="es-MX" sz="1600" i="1" dirty="0">
              <a:solidFill>
                <a:schemeClr val="bg1"/>
              </a:solidFill>
            </a:rPr>
            <a:t>“Modelo de prestación de servicios digitales que permite a las instituciones públicas acceder a un catálogo de servicios digitales estandarizados, los cuales pueden ser: de infraestructura como servicios, de plataforma como servicios y de software como servicios.”</a:t>
          </a:r>
          <a:endParaRPr lang="es-MX" sz="1600" dirty="0">
            <a:solidFill>
              <a:schemeClr val="bg1"/>
            </a:solidFill>
          </a:endParaRPr>
        </a:p>
        <a:p>
          <a:pPr algn="just"/>
          <a:endParaRPr lang="es-MX" sz="1600" dirty="0">
            <a:solidFill>
              <a:schemeClr val="bg1"/>
            </a:solidFill>
          </a:endParaRPr>
        </a:p>
        <a:p>
          <a:pPr algn="just"/>
          <a:endParaRPr lang="es-MX" sz="1600" dirty="0">
            <a:solidFill>
              <a:schemeClr val="bg1"/>
            </a:solidFill>
          </a:endParaRPr>
        </a:p>
      </dgm:t>
    </dgm:pt>
    <dgm:pt modelId="{969E844D-7872-43B4-87E9-29FEE2E6CF77}" type="parTrans" cxnId="{607E8659-F672-4B2A-97CF-233CB778ABF5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7E9AE83D-4738-439A-A8FE-A8ECFB327968}" type="sibTrans" cxnId="{607E8659-F672-4B2A-97CF-233CB778ABF5}">
      <dgm:prSet/>
      <dgm:spPr/>
      <dgm:t>
        <a:bodyPr/>
        <a:lstStyle/>
        <a:p>
          <a:endParaRPr lang="es-MX">
            <a:solidFill>
              <a:schemeClr val="bg1"/>
            </a:solidFill>
          </a:endParaRPr>
        </a:p>
      </dgm:t>
    </dgm:pt>
    <dgm:pt modelId="{7B48BE77-E36D-4612-83B1-31B4F2E088A9}" type="pres">
      <dgm:prSet presAssocID="{DC2B04CA-8118-4A6C-A005-AE1BFB2D1F37}" presName="Name0" presStyleCnt="0">
        <dgm:presLayoutVars>
          <dgm:dir/>
          <dgm:animLvl val="lvl"/>
          <dgm:resizeHandles val="exact"/>
        </dgm:presLayoutVars>
      </dgm:prSet>
      <dgm:spPr/>
    </dgm:pt>
    <dgm:pt modelId="{582FF193-970D-4CDE-9E5F-0D2378CB57F3}" type="pres">
      <dgm:prSet presAssocID="{C45A7FF0-CB4E-4981-8C45-ED0B1A83031F}" presName="compositeNode" presStyleCnt="0">
        <dgm:presLayoutVars>
          <dgm:bulletEnabled val="1"/>
        </dgm:presLayoutVars>
      </dgm:prSet>
      <dgm:spPr/>
    </dgm:pt>
    <dgm:pt modelId="{C46E1C36-8753-4297-A3CC-8A4F63162493}" type="pres">
      <dgm:prSet presAssocID="{C45A7FF0-CB4E-4981-8C45-ED0B1A83031F}" presName="bgRect" presStyleLbl="node1" presStyleIdx="0" presStyleCnt="4"/>
      <dgm:spPr/>
    </dgm:pt>
    <dgm:pt modelId="{B6E33335-5843-4E80-8F00-28FCB785030A}" type="pres">
      <dgm:prSet presAssocID="{C45A7FF0-CB4E-4981-8C45-ED0B1A83031F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E576F4AE-E971-4198-BC92-984C2423DC46}" type="pres">
      <dgm:prSet presAssocID="{C45A7FF0-CB4E-4981-8C45-ED0B1A83031F}" presName="childNode" presStyleLbl="node1" presStyleIdx="0" presStyleCnt="4">
        <dgm:presLayoutVars>
          <dgm:bulletEnabled val="1"/>
        </dgm:presLayoutVars>
      </dgm:prSet>
      <dgm:spPr/>
    </dgm:pt>
    <dgm:pt modelId="{D03FD44E-6FEE-45BE-815F-12D8CF20ACB2}" type="pres">
      <dgm:prSet presAssocID="{B84669ED-F162-4D3E-8E51-F865597C4F61}" presName="hSp" presStyleCnt="0"/>
      <dgm:spPr/>
    </dgm:pt>
    <dgm:pt modelId="{7E4D9EB5-B423-4E35-989D-0B1F1431B9CD}" type="pres">
      <dgm:prSet presAssocID="{B84669ED-F162-4D3E-8E51-F865597C4F61}" presName="vProcSp" presStyleCnt="0"/>
      <dgm:spPr/>
    </dgm:pt>
    <dgm:pt modelId="{DB201234-C567-4242-8ADC-D40F32D6041D}" type="pres">
      <dgm:prSet presAssocID="{B84669ED-F162-4D3E-8E51-F865597C4F61}" presName="vSp1" presStyleCnt="0"/>
      <dgm:spPr/>
    </dgm:pt>
    <dgm:pt modelId="{FFED7219-D4CE-40B8-8C35-F7006DC4185D}" type="pres">
      <dgm:prSet presAssocID="{B84669ED-F162-4D3E-8E51-F865597C4F61}" presName="simulatedConn" presStyleLbl="solidFgAcc1" presStyleIdx="0" presStyleCnt="3"/>
      <dgm:spPr/>
    </dgm:pt>
    <dgm:pt modelId="{D1BCD09D-4D19-46CE-BF79-C4AE39E7E142}" type="pres">
      <dgm:prSet presAssocID="{B84669ED-F162-4D3E-8E51-F865597C4F61}" presName="vSp2" presStyleCnt="0"/>
      <dgm:spPr/>
    </dgm:pt>
    <dgm:pt modelId="{BA10A59B-5C21-460E-AC67-29BD6C9CD3CA}" type="pres">
      <dgm:prSet presAssocID="{B84669ED-F162-4D3E-8E51-F865597C4F61}" presName="sibTrans" presStyleCnt="0"/>
      <dgm:spPr/>
    </dgm:pt>
    <dgm:pt modelId="{DBCCBA6D-4EF9-4051-B230-E9BE41439B23}" type="pres">
      <dgm:prSet presAssocID="{24BDF137-0CC5-4B31-B61D-84899F6F73BF}" presName="compositeNode" presStyleCnt="0">
        <dgm:presLayoutVars>
          <dgm:bulletEnabled val="1"/>
        </dgm:presLayoutVars>
      </dgm:prSet>
      <dgm:spPr/>
    </dgm:pt>
    <dgm:pt modelId="{23D6C5B6-D145-4C73-B913-1F83A72DB98D}" type="pres">
      <dgm:prSet presAssocID="{24BDF137-0CC5-4B31-B61D-84899F6F73BF}" presName="bgRect" presStyleLbl="node1" presStyleIdx="1" presStyleCnt="4"/>
      <dgm:spPr/>
    </dgm:pt>
    <dgm:pt modelId="{75C569BC-409D-4119-B3BA-FED46EB6F0E0}" type="pres">
      <dgm:prSet presAssocID="{24BDF137-0CC5-4B31-B61D-84899F6F73BF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B4AE2BB4-B6A1-4449-BD99-73F24C7EA441}" type="pres">
      <dgm:prSet presAssocID="{24BDF137-0CC5-4B31-B61D-84899F6F73BF}" presName="childNode" presStyleLbl="node1" presStyleIdx="1" presStyleCnt="4">
        <dgm:presLayoutVars>
          <dgm:bulletEnabled val="1"/>
        </dgm:presLayoutVars>
      </dgm:prSet>
      <dgm:spPr/>
    </dgm:pt>
    <dgm:pt modelId="{2959A31D-3FCE-40EC-9703-A74CD4A2725C}" type="pres">
      <dgm:prSet presAssocID="{5A334BB1-F8C2-4DD9-9AC0-A5A53C97C0F7}" presName="hSp" presStyleCnt="0"/>
      <dgm:spPr/>
    </dgm:pt>
    <dgm:pt modelId="{68E75A12-7468-44A2-9F6F-C1B3B70D008D}" type="pres">
      <dgm:prSet presAssocID="{5A334BB1-F8C2-4DD9-9AC0-A5A53C97C0F7}" presName="vProcSp" presStyleCnt="0"/>
      <dgm:spPr/>
    </dgm:pt>
    <dgm:pt modelId="{051C6899-4427-447D-A50F-C629BA45B6DA}" type="pres">
      <dgm:prSet presAssocID="{5A334BB1-F8C2-4DD9-9AC0-A5A53C97C0F7}" presName="vSp1" presStyleCnt="0"/>
      <dgm:spPr/>
    </dgm:pt>
    <dgm:pt modelId="{92818EA2-8256-4F3E-BBD1-DF342AEC7E4D}" type="pres">
      <dgm:prSet presAssocID="{5A334BB1-F8C2-4DD9-9AC0-A5A53C97C0F7}" presName="simulatedConn" presStyleLbl="solidFgAcc1" presStyleIdx="1" presStyleCnt="3"/>
      <dgm:spPr/>
    </dgm:pt>
    <dgm:pt modelId="{EE0DC1D0-8BEA-4AF8-9244-3D2ADB1A4B08}" type="pres">
      <dgm:prSet presAssocID="{5A334BB1-F8C2-4DD9-9AC0-A5A53C97C0F7}" presName="vSp2" presStyleCnt="0"/>
      <dgm:spPr/>
    </dgm:pt>
    <dgm:pt modelId="{4DD3075C-E132-446F-82E3-21B7B8783298}" type="pres">
      <dgm:prSet presAssocID="{5A334BB1-F8C2-4DD9-9AC0-A5A53C97C0F7}" presName="sibTrans" presStyleCnt="0"/>
      <dgm:spPr/>
    </dgm:pt>
    <dgm:pt modelId="{8FCE3F03-D0E2-49F6-A4F7-2A435B877AB3}" type="pres">
      <dgm:prSet presAssocID="{06AC1BB2-9BEA-4B2A-8919-E6B1E5896C6F}" presName="compositeNode" presStyleCnt="0">
        <dgm:presLayoutVars>
          <dgm:bulletEnabled val="1"/>
        </dgm:presLayoutVars>
      </dgm:prSet>
      <dgm:spPr/>
    </dgm:pt>
    <dgm:pt modelId="{CF2A3293-5EFE-472B-8A71-A0A73638ED05}" type="pres">
      <dgm:prSet presAssocID="{06AC1BB2-9BEA-4B2A-8919-E6B1E5896C6F}" presName="bgRect" presStyleLbl="node1" presStyleIdx="2" presStyleCnt="4"/>
      <dgm:spPr/>
    </dgm:pt>
    <dgm:pt modelId="{565C5EE0-FF8D-4543-ACE8-B49DF6CEDF35}" type="pres">
      <dgm:prSet presAssocID="{06AC1BB2-9BEA-4B2A-8919-E6B1E5896C6F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25ED8354-D699-4268-AD35-6B85D8154588}" type="pres">
      <dgm:prSet presAssocID="{06AC1BB2-9BEA-4B2A-8919-E6B1E5896C6F}" presName="childNode" presStyleLbl="node1" presStyleIdx="2" presStyleCnt="4">
        <dgm:presLayoutVars>
          <dgm:bulletEnabled val="1"/>
        </dgm:presLayoutVars>
      </dgm:prSet>
      <dgm:spPr/>
    </dgm:pt>
    <dgm:pt modelId="{63C62F09-9C8E-456D-8C2A-4C85F3AC6711}" type="pres">
      <dgm:prSet presAssocID="{272445F7-68BA-447F-9462-5F49812AF412}" presName="hSp" presStyleCnt="0"/>
      <dgm:spPr/>
    </dgm:pt>
    <dgm:pt modelId="{2A0FDA01-B0DA-49D9-A484-F516D2125883}" type="pres">
      <dgm:prSet presAssocID="{272445F7-68BA-447F-9462-5F49812AF412}" presName="vProcSp" presStyleCnt="0"/>
      <dgm:spPr/>
    </dgm:pt>
    <dgm:pt modelId="{9A9F9C95-50C3-4871-9923-22177D185D4E}" type="pres">
      <dgm:prSet presAssocID="{272445F7-68BA-447F-9462-5F49812AF412}" presName="vSp1" presStyleCnt="0"/>
      <dgm:spPr/>
    </dgm:pt>
    <dgm:pt modelId="{B549C8E3-D410-4571-B458-A4212FAAE1CF}" type="pres">
      <dgm:prSet presAssocID="{272445F7-68BA-447F-9462-5F49812AF412}" presName="simulatedConn" presStyleLbl="solidFgAcc1" presStyleIdx="2" presStyleCnt="3"/>
      <dgm:spPr/>
    </dgm:pt>
    <dgm:pt modelId="{5AEC63C2-1924-4AE9-83DB-25A121CB6A4C}" type="pres">
      <dgm:prSet presAssocID="{272445F7-68BA-447F-9462-5F49812AF412}" presName="vSp2" presStyleCnt="0"/>
      <dgm:spPr/>
    </dgm:pt>
    <dgm:pt modelId="{59BB3783-F3FC-40CF-AB04-2D4A1F6E485B}" type="pres">
      <dgm:prSet presAssocID="{272445F7-68BA-447F-9462-5F49812AF412}" presName="sibTrans" presStyleCnt="0"/>
      <dgm:spPr/>
    </dgm:pt>
    <dgm:pt modelId="{7088A3AE-7A99-4D17-80D7-78D262A179F7}" type="pres">
      <dgm:prSet presAssocID="{BC98D585-B135-4B22-86E0-81ABC8FD24E2}" presName="compositeNode" presStyleCnt="0">
        <dgm:presLayoutVars>
          <dgm:bulletEnabled val="1"/>
        </dgm:presLayoutVars>
      </dgm:prSet>
      <dgm:spPr/>
    </dgm:pt>
    <dgm:pt modelId="{A0FE78CB-223C-4CBB-9F37-30BF1092E73E}" type="pres">
      <dgm:prSet presAssocID="{BC98D585-B135-4B22-86E0-81ABC8FD24E2}" presName="bgRect" presStyleLbl="node1" presStyleIdx="3" presStyleCnt="4"/>
      <dgm:spPr/>
    </dgm:pt>
    <dgm:pt modelId="{2E241723-6CE9-4536-8248-791238801E92}" type="pres">
      <dgm:prSet presAssocID="{BC98D585-B135-4B22-86E0-81ABC8FD24E2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65E5B398-702F-4596-AD19-6873857F7E1A}" type="pres">
      <dgm:prSet presAssocID="{BC98D585-B135-4B22-86E0-81ABC8FD24E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975BA70A-2686-4E0D-9770-76EC0B0146AD}" type="presOf" srcId="{C57A9E2A-C9B3-4B06-9645-C144869F8601}" destId="{E576F4AE-E971-4198-BC92-984C2423DC46}" srcOrd="0" destOrd="0" presId="urn:microsoft.com/office/officeart/2005/8/layout/hProcess7"/>
    <dgm:cxn modelId="{F9434E0C-300D-4734-BF1A-56F7FC05A116}" type="presOf" srcId="{BC98D585-B135-4B22-86E0-81ABC8FD24E2}" destId="{2E241723-6CE9-4536-8248-791238801E92}" srcOrd="1" destOrd="0" presId="urn:microsoft.com/office/officeart/2005/8/layout/hProcess7"/>
    <dgm:cxn modelId="{19749E2E-444D-4764-8ADD-47EEECF64DD5}" type="presOf" srcId="{06AC1BB2-9BEA-4B2A-8919-E6B1E5896C6F}" destId="{CF2A3293-5EFE-472B-8A71-A0A73638ED05}" srcOrd="0" destOrd="0" presId="urn:microsoft.com/office/officeart/2005/8/layout/hProcess7"/>
    <dgm:cxn modelId="{55C8BC2E-22F8-478D-A4CB-1352F0F3D3AC}" type="presOf" srcId="{24BDF137-0CC5-4B31-B61D-84899F6F73BF}" destId="{75C569BC-409D-4119-B3BA-FED46EB6F0E0}" srcOrd="1" destOrd="0" presId="urn:microsoft.com/office/officeart/2005/8/layout/hProcess7"/>
    <dgm:cxn modelId="{A8F26B2F-CF19-4A14-ACFD-48DEDE6A9A7B}" type="presOf" srcId="{06AC1BB2-9BEA-4B2A-8919-E6B1E5896C6F}" destId="{565C5EE0-FF8D-4543-ACE8-B49DF6CEDF35}" srcOrd="1" destOrd="0" presId="urn:microsoft.com/office/officeart/2005/8/layout/hProcess7"/>
    <dgm:cxn modelId="{AC07B531-4AA3-416E-A2D5-456645645BA0}" srcId="{DC2B04CA-8118-4A6C-A005-AE1BFB2D1F37}" destId="{06AC1BB2-9BEA-4B2A-8919-E6B1E5896C6F}" srcOrd="2" destOrd="0" parTransId="{E1321012-3D9F-41A9-91E0-A239BB7551F2}" sibTransId="{272445F7-68BA-447F-9462-5F49812AF412}"/>
    <dgm:cxn modelId="{4EEB3933-1996-4CF1-B2A0-727E84552B2F}" type="presOf" srcId="{C45A7FF0-CB4E-4981-8C45-ED0B1A83031F}" destId="{C46E1C36-8753-4297-A3CC-8A4F63162493}" srcOrd="0" destOrd="0" presId="urn:microsoft.com/office/officeart/2005/8/layout/hProcess7"/>
    <dgm:cxn modelId="{26845C5B-B892-425C-89AA-3B1F11419C7E}" srcId="{06AC1BB2-9BEA-4B2A-8919-E6B1E5896C6F}" destId="{2221D770-646E-4A40-B206-B177AF8180D2}" srcOrd="0" destOrd="0" parTransId="{8CF3CF24-5877-4691-B966-B5501BA4D422}" sibTransId="{0A10EE78-162E-4A43-AA02-7A6AB21CA817}"/>
    <dgm:cxn modelId="{DDBF1248-5DFE-4E39-852F-10E257393F6B}" srcId="{DC2B04CA-8118-4A6C-A005-AE1BFB2D1F37}" destId="{C45A7FF0-CB4E-4981-8C45-ED0B1A83031F}" srcOrd="0" destOrd="0" parTransId="{2E5C8FF4-0EAD-4229-ACE1-696A699B9864}" sibTransId="{B84669ED-F162-4D3E-8E51-F865597C4F61}"/>
    <dgm:cxn modelId="{EED92E53-553F-4D35-BEC3-2E1A1149CB2F}" type="presOf" srcId="{24BDF137-0CC5-4B31-B61D-84899F6F73BF}" destId="{23D6C5B6-D145-4C73-B913-1F83A72DB98D}" srcOrd="0" destOrd="0" presId="urn:microsoft.com/office/officeart/2005/8/layout/hProcess7"/>
    <dgm:cxn modelId="{607E8659-F672-4B2A-97CF-233CB778ABF5}" srcId="{BC98D585-B135-4B22-86E0-81ABC8FD24E2}" destId="{28E9425E-2EA7-4A02-A264-E19D84FD67DD}" srcOrd="0" destOrd="0" parTransId="{969E844D-7872-43B4-87E9-29FEE2E6CF77}" sibTransId="{7E9AE83D-4738-439A-A8FE-A8ECFB327968}"/>
    <dgm:cxn modelId="{FC97138D-0E49-4B16-B55A-93BA4FD3BC65}" type="presOf" srcId="{BC98D585-B135-4B22-86E0-81ABC8FD24E2}" destId="{A0FE78CB-223C-4CBB-9F37-30BF1092E73E}" srcOrd="0" destOrd="0" presId="urn:microsoft.com/office/officeart/2005/8/layout/hProcess7"/>
    <dgm:cxn modelId="{33DF3B8E-8F42-43B4-A836-04CEFF6D3E0E}" srcId="{DC2B04CA-8118-4A6C-A005-AE1BFB2D1F37}" destId="{24BDF137-0CC5-4B31-B61D-84899F6F73BF}" srcOrd="1" destOrd="0" parTransId="{18D12012-392F-48F4-AC89-EBB1E0329D51}" sibTransId="{5A334BB1-F8C2-4DD9-9AC0-A5A53C97C0F7}"/>
    <dgm:cxn modelId="{100BD6A1-BFE6-43BF-AA0A-680A7452764C}" type="presOf" srcId="{DC2B04CA-8118-4A6C-A005-AE1BFB2D1F37}" destId="{7B48BE77-E36D-4612-83B1-31B4F2E088A9}" srcOrd="0" destOrd="0" presId="urn:microsoft.com/office/officeart/2005/8/layout/hProcess7"/>
    <dgm:cxn modelId="{D8F7E1AA-17F3-4490-9F4C-ADE0935E6271}" type="presOf" srcId="{9075CBC6-09B4-483F-A5B8-65CC3E38A19E}" destId="{B4AE2BB4-B6A1-4449-BD99-73F24C7EA441}" srcOrd="0" destOrd="0" presId="urn:microsoft.com/office/officeart/2005/8/layout/hProcess7"/>
    <dgm:cxn modelId="{5C671EBF-0CD8-483A-85C9-C42D8451B048}" srcId="{C45A7FF0-CB4E-4981-8C45-ED0B1A83031F}" destId="{C57A9E2A-C9B3-4B06-9645-C144869F8601}" srcOrd="0" destOrd="0" parTransId="{8AA592B5-D7B7-4D0D-99FB-50F95527E43C}" sibTransId="{016C821F-9CBF-4651-BF38-A0282CDC676D}"/>
    <dgm:cxn modelId="{7AA254C7-954C-49E9-B55A-931B7327BACF}" srcId="{DC2B04CA-8118-4A6C-A005-AE1BFB2D1F37}" destId="{BC98D585-B135-4B22-86E0-81ABC8FD24E2}" srcOrd="3" destOrd="0" parTransId="{58C985B0-98EA-4350-876E-4301F2F26E39}" sibTransId="{FD89301F-4C2B-42C6-8A1C-E603D2E4F7F3}"/>
    <dgm:cxn modelId="{08182DC9-2AA6-4ECB-A295-0334F84F7533}" type="presOf" srcId="{C45A7FF0-CB4E-4981-8C45-ED0B1A83031F}" destId="{B6E33335-5843-4E80-8F00-28FCB785030A}" srcOrd="1" destOrd="0" presId="urn:microsoft.com/office/officeart/2005/8/layout/hProcess7"/>
    <dgm:cxn modelId="{1A4249FA-5820-4263-B37E-193CB787D328}" type="presOf" srcId="{2221D770-646E-4A40-B206-B177AF8180D2}" destId="{25ED8354-D699-4268-AD35-6B85D8154588}" srcOrd="0" destOrd="0" presId="urn:microsoft.com/office/officeart/2005/8/layout/hProcess7"/>
    <dgm:cxn modelId="{B6A79FFB-D37E-4A6B-B762-C4AACFDC3A5D}" type="presOf" srcId="{28E9425E-2EA7-4A02-A264-E19D84FD67DD}" destId="{65E5B398-702F-4596-AD19-6873857F7E1A}" srcOrd="0" destOrd="0" presId="urn:microsoft.com/office/officeart/2005/8/layout/hProcess7"/>
    <dgm:cxn modelId="{7E7353FC-B266-4B5B-BF3B-93B5A0F936B4}" srcId="{24BDF137-0CC5-4B31-B61D-84899F6F73BF}" destId="{9075CBC6-09B4-483F-A5B8-65CC3E38A19E}" srcOrd="0" destOrd="0" parTransId="{C52980C0-36EE-471D-B7C8-884FBB72ADCE}" sibTransId="{755314DC-F959-4C12-B086-C70FC7BD7D56}"/>
    <dgm:cxn modelId="{B09DD45A-970C-4BB5-8C03-9FC15F590926}" type="presParOf" srcId="{7B48BE77-E36D-4612-83B1-31B4F2E088A9}" destId="{582FF193-970D-4CDE-9E5F-0D2378CB57F3}" srcOrd="0" destOrd="0" presId="urn:microsoft.com/office/officeart/2005/8/layout/hProcess7"/>
    <dgm:cxn modelId="{6975B243-1059-4FD1-AB3D-1A3815CE618F}" type="presParOf" srcId="{582FF193-970D-4CDE-9E5F-0D2378CB57F3}" destId="{C46E1C36-8753-4297-A3CC-8A4F63162493}" srcOrd="0" destOrd="0" presId="urn:microsoft.com/office/officeart/2005/8/layout/hProcess7"/>
    <dgm:cxn modelId="{6F973885-8852-4554-9666-7C77DF8E7E3A}" type="presParOf" srcId="{582FF193-970D-4CDE-9E5F-0D2378CB57F3}" destId="{B6E33335-5843-4E80-8F00-28FCB785030A}" srcOrd="1" destOrd="0" presId="urn:microsoft.com/office/officeart/2005/8/layout/hProcess7"/>
    <dgm:cxn modelId="{C453E866-CEDB-4252-913A-F73C61A9B9E1}" type="presParOf" srcId="{582FF193-970D-4CDE-9E5F-0D2378CB57F3}" destId="{E576F4AE-E971-4198-BC92-984C2423DC46}" srcOrd="2" destOrd="0" presId="urn:microsoft.com/office/officeart/2005/8/layout/hProcess7"/>
    <dgm:cxn modelId="{6F6BBAF4-6323-481A-83AE-2ACD037424D7}" type="presParOf" srcId="{7B48BE77-E36D-4612-83B1-31B4F2E088A9}" destId="{D03FD44E-6FEE-45BE-815F-12D8CF20ACB2}" srcOrd="1" destOrd="0" presId="urn:microsoft.com/office/officeart/2005/8/layout/hProcess7"/>
    <dgm:cxn modelId="{B1956BD8-C2C9-45A1-ADCC-050BC5F14818}" type="presParOf" srcId="{7B48BE77-E36D-4612-83B1-31B4F2E088A9}" destId="{7E4D9EB5-B423-4E35-989D-0B1F1431B9CD}" srcOrd="2" destOrd="0" presId="urn:microsoft.com/office/officeart/2005/8/layout/hProcess7"/>
    <dgm:cxn modelId="{07644F6A-C8A7-45C4-BD40-2FA8260D8026}" type="presParOf" srcId="{7E4D9EB5-B423-4E35-989D-0B1F1431B9CD}" destId="{DB201234-C567-4242-8ADC-D40F32D6041D}" srcOrd="0" destOrd="0" presId="urn:microsoft.com/office/officeart/2005/8/layout/hProcess7"/>
    <dgm:cxn modelId="{699D2BA9-BE97-4C90-B82D-16AFEAAC5CAA}" type="presParOf" srcId="{7E4D9EB5-B423-4E35-989D-0B1F1431B9CD}" destId="{FFED7219-D4CE-40B8-8C35-F7006DC4185D}" srcOrd="1" destOrd="0" presId="urn:microsoft.com/office/officeart/2005/8/layout/hProcess7"/>
    <dgm:cxn modelId="{E02353AB-2A8B-4DBD-87B0-F23257D99884}" type="presParOf" srcId="{7E4D9EB5-B423-4E35-989D-0B1F1431B9CD}" destId="{D1BCD09D-4D19-46CE-BF79-C4AE39E7E142}" srcOrd="2" destOrd="0" presId="urn:microsoft.com/office/officeart/2005/8/layout/hProcess7"/>
    <dgm:cxn modelId="{5A262E13-086E-47BE-BC2A-F2784CDEFC91}" type="presParOf" srcId="{7B48BE77-E36D-4612-83B1-31B4F2E088A9}" destId="{BA10A59B-5C21-460E-AC67-29BD6C9CD3CA}" srcOrd="3" destOrd="0" presId="urn:microsoft.com/office/officeart/2005/8/layout/hProcess7"/>
    <dgm:cxn modelId="{EA29D092-1E6A-4D60-8C1D-D88B4FDC23A5}" type="presParOf" srcId="{7B48BE77-E36D-4612-83B1-31B4F2E088A9}" destId="{DBCCBA6D-4EF9-4051-B230-E9BE41439B23}" srcOrd="4" destOrd="0" presId="urn:microsoft.com/office/officeart/2005/8/layout/hProcess7"/>
    <dgm:cxn modelId="{86F053C1-612D-4224-893C-19DAE6933FB5}" type="presParOf" srcId="{DBCCBA6D-4EF9-4051-B230-E9BE41439B23}" destId="{23D6C5B6-D145-4C73-B913-1F83A72DB98D}" srcOrd="0" destOrd="0" presId="urn:microsoft.com/office/officeart/2005/8/layout/hProcess7"/>
    <dgm:cxn modelId="{64FCDDC0-39AC-4B9A-A5B1-E2CB2ADF7D19}" type="presParOf" srcId="{DBCCBA6D-4EF9-4051-B230-E9BE41439B23}" destId="{75C569BC-409D-4119-B3BA-FED46EB6F0E0}" srcOrd="1" destOrd="0" presId="urn:microsoft.com/office/officeart/2005/8/layout/hProcess7"/>
    <dgm:cxn modelId="{A6EE1810-4162-4DB7-81E5-3BB34E0C6DF6}" type="presParOf" srcId="{DBCCBA6D-4EF9-4051-B230-E9BE41439B23}" destId="{B4AE2BB4-B6A1-4449-BD99-73F24C7EA441}" srcOrd="2" destOrd="0" presId="urn:microsoft.com/office/officeart/2005/8/layout/hProcess7"/>
    <dgm:cxn modelId="{D5EE64F2-73DA-4101-AE83-154DD8FD94C3}" type="presParOf" srcId="{7B48BE77-E36D-4612-83B1-31B4F2E088A9}" destId="{2959A31D-3FCE-40EC-9703-A74CD4A2725C}" srcOrd="5" destOrd="0" presId="urn:microsoft.com/office/officeart/2005/8/layout/hProcess7"/>
    <dgm:cxn modelId="{9EE7111D-AEE6-4746-98AF-AEEA8E274E4F}" type="presParOf" srcId="{7B48BE77-E36D-4612-83B1-31B4F2E088A9}" destId="{68E75A12-7468-44A2-9F6F-C1B3B70D008D}" srcOrd="6" destOrd="0" presId="urn:microsoft.com/office/officeart/2005/8/layout/hProcess7"/>
    <dgm:cxn modelId="{85FCF3C8-C94F-4D23-8A9C-E738F27F10D4}" type="presParOf" srcId="{68E75A12-7468-44A2-9F6F-C1B3B70D008D}" destId="{051C6899-4427-447D-A50F-C629BA45B6DA}" srcOrd="0" destOrd="0" presId="urn:microsoft.com/office/officeart/2005/8/layout/hProcess7"/>
    <dgm:cxn modelId="{B0FBD8EB-976A-4860-8AC7-7730155BD706}" type="presParOf" srcId="{68E75A12-7468-44A2-9F6F-C1B3B70D008D}" destId="{92818EA2-8256-4F3E-BBD1-DF342AEC7E4D}" srcOrd="1" destOrd="0" presId="urn:microsoft.com/office/officeart/2005/8/layout/hProcess7"/>
    <dgm:cxn modelId="{241016AC-0BA6-4A4F-B0B8-83C43E8DF1F2}" type="presParOf" srcId="{68E75A12-7468-44A2-9F6F-C1B3B70D008D}" destId="{EE0DC1D0-8BEA-4AF8-9244-3D2ADB1A4B08}" srcOrd="2" destOrd="0" presId="urn:microsoft.com/office/officeart/2005/8/layout/hProcess7"/>
    <dgm:cxn modelId="{419B3AD4-9EA7-4BEA-B00B-130907DC520A}" type="presParOf" srcId="{7B48BE77-E36D-4612-83B1-31B4F2E088A9}" destId="{4DD3075C-E132-446F-82E3-21B7B8783298}" srcOrd="7" destOrd="0" presId="urn:microsoft.com/office/officeart/2005/8/layout/hProcess7"/>
    <dgm:cxn modelId="{E844FB48-6FE8-420E-88E5-7CD78324514E}" type="presParOf" srcId="{7B48BE77-E36D-4612-83B1-31B4F2E088A9}" destId="{8FCE3F03-D0E2-49F6-A4F7-2A435B877AB3}" srcOrd="8" destOrd="0" presId="urn:microsoft.com/office/officeart/2005/8/layout/hProcess7"/>
    <dgm:cxn modelId="{21199E91-17B4-4352-83F6-7C0D9C794742}" type="presParOf" srcId="{8FCE3F03-D0E2-49F6-A4F7-2A435B877AB3}" destId="{CF2A3293-5EFE-472B-8A71-A0A73638ED05}" srcOrd="0" destOrd="0" presId="urn:microsoft.com/office/officeart/2005/8/layout/hProcess7"/>
    <dgm:cxn modelId="{0E266975-487E-498B-808D-C49E00C55670}" type="presParOf" srcId="{8FCE3F03-D0E2-49F6-A4F7-2A435B877AB3}" destId="{565C5EE0-FF8D-4543-ACE8-B49DF6CEDF35}" srcOrd="1" destOrd="0" presId="urn:microsoft.com/office/officeart/2005/8/layout/hProcess7"/>
    <dgm:cxn modelId="{98EE7DCA-F299-43CF-B2F5-7FDF0A8A6C25}" type="presParOf" srcId="{8FCE3F03-D0E2-49F6-A4F7-2A435B877AB3}" destId="{25ED8354-D699-4268-AD35-6B85D8154588}" srcOrd="2" destOrd="0" presId="urn:microsoft.com/office/officeart/2005/8/layout/hProcess7"/>
    <dgm:cxn modelId="{10C6A78D-2FA8-4EFA-BA90-18362B00B6E4}" type="presParOf" srcId="{7B48BE77-E36D-4612-83B1-31B4F2E088A9}" destId="{63C62F09-9C8E-456D-8C2A-4C85F3AC6711}" srcOrd="9" destOrd="0" presId="urn:microsoft.com/office/officeart/2005/8/layout/hProcess7"/>
    <dgm:cxn modelId="{7132E598-C89D-4F33-9DAA-884496E50167}" type="presParOf" srcId="{7B48BE77-E36D-4612-83B1-31B4F2E088A9}" destId="{2A0FDA01-B0DA-49D9-A484-F516D2125883}" srcOrd="10" destOrd="0" presId="urn:microsoft.com/office/officeart/2005/8/layout/hProcess7"/>
    <dgm:cxn modelId="{4DA20771-B129-4898-B33C-3F1815FF3A18}" type="presParOf" srcId="{2A0FDA01-B0DA-49D9-A484-F516D2125883}" destId="{9A9F9C95-50C3-4871-9923-22177D185D4E}" srcOrd="0" destOrd="0" presId="urn:microsoft.com/office/officeart/2005/8/layout/hProcess7"/>
    <dgm:cxn modelId="{7CC6DBEE-7F8D-4DD5-A3FE-A6AF682FADDA}" type="presParOf" srcId="{2A0FDA01-B0DA-49D9-A484-F516D2125883}" destId="{B549C8E3-D410-4571-B458-A4212FAAE1CF}" srcOrd="1" destOrd="0" presId="urn:microsoft.com/office/officeart/2005/8/layout/hProcess7"/>
    <dgm:cxn modelId="{F891FF2C-A40E-45EC-9B1F-FE324D6C79A1}" type="presParOf" srcId="{2A0FDA01-B0DA-49D9-A484-F516D2125883}" destId="{5AEC63C2-1924-4AE9-83DB-25A121CB6A4C}" srcOrd="2" destOrd="0" presId="urn:microsoft.com/office/officeart/2005/8/layout/hProcess7"/>
    <dgm:cxn modelId="{B7E6F90D-5B31-4882-B54D-07D842A41162}" type="presParOf" srcId="{7B48BE77-E36D-4612-83B1-31B4F2E088A9}" destId="{59BB3783-F3FC-40CF-AB04-2D4A1F6E485B}" srcOrd="11" destOrd="0" presId="urn:microsoft.com/office/officeart/2005/8/layout/hProcess7"/>
    <dgm:cxn modelId="{4ADDE00D-C246-49D6-A464-3897D339A702}" type="presParOf" srcId="{7B48BE77-E36D-4612-83B1-31B4F2E088A9}" destId="{7088A3AE-7A99-4D17-80D7-78D262A179F7}" srcOrd="12" destOrd="0" presId="urn:microsoft.com/office/officeart/2005/8/layout/hProcess7"/>
    <dgm:cxn modelId="{D6A4FBFC-74C1-47A6-B123-B7D50E4EA8C7}" type="presParOf" srcId="{7088A3AE-7A99-4D17-80D7-78D262A179F7}" destId="{A0FE78CB-223C-4CBB-9F37-30BF1092E73E}" srcOrd="0" destOrd="0" presId="urn:microsoft.com/office/officeart/2005/8/layout/hProcess7"/>
    <dgm:cxn modelId="{B52A82E0-04A9-423A-AD88-BDA8C83A869E}" type="presParOf" srcId="{7088A3AE-7A99-4D17-80D7-78D262A179F7}" destId="{2E241723-6CE9-4536-8248-791238801E92}" srcOrd="1" destOrd="0" presId="urn:microsoft.com/office/officeart/2005/8/layout/hProcess7"/>
    <dgm:cxn modelId="{A5A6AB94-0B94-4102-92B8-3A716706F9C3}" type="presParOf" srcId="{7088A3AE-7A99-4D17-80D7-78D262A179F7}" destId="{65E5B398-702F-4596-AD19-6873857F7E1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B3CD93-9757-4F7C-9C7B-FD77D4102E11}" type="doc">
      <dgm:prSet loTypeId="urn:microsoft.com/office/officeart/2009/3/layout/RandomtoResult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A646C7F-5210-4931-8A86-4E494395F980}">
      <dgm:prSet phldrT="[Texto]" custT="1"/>
      <dgm:spPr/>
      <dgm:t>
        <a:bodyPr/>
        <a:lstStyle/>
        <a:p>
          <a:r>
            <a:rPr lang="es-MX" sz="2000" dirty="0"/>
            <a:t>Cualquier empresa con diferente sector y tamaño definido</a:t>
          </a:r>
        </a:p>
      </dgm:t>
    </dgm:pt>
    <dgm:pt modelId="{087BA97B-A6A1-44E0-A67E-88F77AF37036}" type="parTrans" cxnId="{7070B524-5889-49DB-B1FA-94B319958CA6}">
      <dgm:prSet/>
      <dgm:spPr/>
      <dgm:t>
        <a:bodyPr/>
        <a:lstStyle/>
        <a:p>
          <a:endParaRPr lang="es-MX"/>
        </a:p>
      </dgm:t>
    </dgm:pt>
    <dgm:pt modelId="{9A116B83-169D-425D-BC4E-836EF1AFC86E}" type="sibTrans" cxnId="{7070B524-5889-49DB-B1FA-94B319958CA6}">
      <dgm:prSet/>
      <dgm:spPr/>
      <dgm:t>
        <a:bodyPr/>
        <a:lstStyle/>
        <a:p>
          <a:endParaRPr lang="es-MX"/>
        </a:p>
      </dgm:t>
    </dgm:pt>
    <dgm:pt modelId="{FB15F0AF-8E93-4EC0-8243-46B904897F22}">
      <dgm:prSet phldrT="[Texto]" custT="1"/>
      <dgm:spPr/>
      <dgm:t>
        <a:bodyPr/>
        <a:lstStyle/>
        <a:p>
          <a:r>
            <a:rPr lang="es-MX" sz="2000" dirty="0"/>
            <a:t>Entidad o Dependencia de Administración Pública o persona física</a:t>
          </a:r>
        </a:p>
      </dgm:t>
    </dgm:pt>
    <dgm:pt modelId="{3136D879-97B0-40AA-824A-ADDF5985CC73}" type="parTrans" cxnId="{DAF4F0A9-8648-40EF-99E2-999CDAB9D2B0}">
      <dgm:prSet/>
      <dgm:spPr/>
      <dgm:t>
        <a:bodyPr/>
        <a:lstStyle/>
        <a:p>
          <a:endParaRPr lang="es-MX"/>
        </a:p>
      </dgm:t>
    </dgm:pt>
    <dgm:pt modelId="{0419EF50-E96A-4796-887B-77E6357419BA}" type="sibTrans" cxnId="{DAF4F0A9-8648-40EF-99E2-999CDAB9D2B0}">
      <dgm:prSet/>
      <dgm:spPr/>
      <dgm:t>
        <a:bodyPr/>
        <a:lstStyle/>
        <a:p>
          <a:endParaRPr lang="es-MX"/>
        </a:p>
      </dgm:t>
    </dgm:pt>
    <dgm:pt modelId="{DFFB5EA0-7C7B-453A-99AE-E59C9B74676F}">
      <dgm:prSet phldrT="[Texto]"/>
      <dgm:spPr>
        <a:solidFill>
          <a:srgbClr val="00FF99"/>
        </a:solidFill>
      </dgm:spPr>
      <dgm:t>
        <a:bodyPr/>
        <a:lstStyle/>
        <a:p>
          <a:r>
            <a:rPr lang="es-MX" dirty="0"/>
            <a:t>Acceder desde cualquier lugar y hora</a:t>
          </a:r>
        </a:p>
      </dgm:t>
    </dgm:pt>
    <dgm:pt modelId="{CA4A1DC5-C180-46CF-9782-5CDF5DD5747D}" type="parTrans" cxnId="{A352DAD2-25B0-4817-8A01-9A6CBDBAD93E}">
      <dgm:prSet/>
      <dgm:spPr/>
      <dgm:t>
        <a:bodyPr/>
        <a:lstStyle/>
        <a:p>
          <a:endParaRPr lang="es-MX"/>
        </a:p>
      </dgm:t>
    </dgm:pt>
    <dgm:pt modelId="{BB20DAFE-289A-4A99-848F-FF7AC5468C7C}" type="sibTrans" cxnId="{A352DAD2-25B0-4817-8A01-9A6CBDBAD93E}">
      <dgm:prSet/>
      <dgm:spPr/>
      <dgm:t>
        <a:bodyPr/>
        <a:lstStyle/>
        <a:p>
          <a:endParaRPr lang="es-MX"/>
        </a:p>
      </dgm:t>
    </dgm:pt>
    <dgm:pt modelId="{0C09CDBF-06C6-4073-86FA-552A33DF10C4}">
      <dgm:prSet phldrT="[Texto]" custT="1"/>
      <dgm:spPr/>
      <dgm:t>
        <a:bodyPr/>
        <a:lstStyle/>
        <a:p>
          <a:r>
            <a:rPr lang="es-MX" sz="2000" dirty="0"/>
            <a:t>A recursos informáticos como un servicio a través de cualquier dispositivo móvil con internet según sus necesidades</a:t>
          </a:r>
        </a:p>
      </dgm:t>
    </dgm:pt>
    <dgm:pt modelId="{60FBEE3E-1B93-4E2C-87CF-074F51C6824A}" type="parTrans" cxnId="{D8B7E52B-574E-47D0-89C3-3AC8AE9904D0}">
      <dgm:prSet/>
      <dgm:spPr/>
      <dgm:t>
        <a:bodyPr/>
        <a:lstStyle/>
        <a:p>
          <a:endParaRPr lang="es-MX"/>
        </a:p>
      </dgm:t>
    </dgm:pt>
    <dgm:pt modelId="{FE6BDF11-25ED-4FFA-90DB-D151B9694CCD}" type="sibTrans" cxnId="{D8B7E52B-574E-47D0-89C3-3AC8AE9904D0}">
      <dgm:prSet/>
      <dgm:spPr/>
      <dgm:t>
        <a:bodyPr/>
        <a:lstStyle/>
        <a:p>
          <a:endParaRPr lang="es-MX"/>
        </a:p>
      </dgm:t>
    </dgm:pt>
    <dgm:pt modelId="{04AF6425-3AD5-43D1-B51A-B3FCEC20298D}" type="pres">
      <dgm:prSet presAssocID="{56B3CD93-9757-4F7C-9C7B-FD77D4102E11}" presName="Name0" presStyleCnt="0">
        <dgm:presLayoutVars>
          <dgm:dir/>
          <dgm:animOne val="branch"/>
          <dgm:animLvl val="lvl"/>
        </dgm:presLayoutVars>
      </dgm:prSet>
      <dgm:spPr/>
    </dgm:pt>
    <dgm:pt modelId="{958D42FC-F5FC-4C62-839E-955F1DBD4B16}" type="pres">
      <dgm:prSet presAssocID="{8A646C7F-5210-4931-8A86-4E494395F980}" presName="chaos" presStyleCnt="0"/>
      <dgm:spPr/>
    </dgm:pt>
    <dgm:pt modelId="{3625DBA5-F27C-44B3-8EA8-59FA7688E201}" type="pres">
      <dgm:prSet presAssocID="{8A646C7F-5210-4931-8A86-4E494395F980}" presName="parTx1" presStyleLbl="revTx" presStyleIdx="0" presStyleCnt="3"/>
      <dgm:spPr/>
    </dgm:pt>
    <dgm:pt modelId="{C5FDE896-DC99-4A13-AFDF-F3B8344E2286}" type="pres">
      <dgm:prSet presAssocID="{8A646C7F-5210-4931-8A86-4E494395F980}" presName="desTx1" presStyleLbl="revTx" presStyleIdx="1" presStyleCnt="3" custScaleX="100359" custLinFactNeighborX="2781" custLinFactNeighborY="-37162">
        <dgm:presLayoutVars>
          <dgm:bulletEnabled val="1"/>
        </dgm:presLayoutVars>
      </dgm:prSet>
      <dgm:spPr/>
    </dgm:pt>
    <dgm:pt modelId="{5E026BA1-DD36-4252-8531-27891E2F00DA}" type="pres">
      <dgm:prSet presAssocID="{8A646C7F-5210-4931-8A86-4E494395F980}" presName="c1" presStyleLbl="node1" presStyleIdx="0" presStyleCnt="19"/>
      <dgm:spPr>
        <a:solidFill>
          <a:srgbClr val="00B0F0"/>
        </a:solidFill>
      </dgm:spPr>
    </dgm:pt>
    <dgm:pt modelId="{21D8F251-F333-4A28-B8C3-395D192A88E7}" type="pres">
      <dgm:prSet presAssocID="{8A646C7F-5210-4931-8A86-4E494395F980}" presName="c2" presStyleLbl="node1" presStyleIdx="1" presStyleCnt="19"/>
      <dgm:spPr>
        <a:solidFill>
          <a:srgbClr val="00B0F0"/>
        </a:solidFill>
      </dgm:spPr>
    </dgm:pt>
    <dgm:pt modelId="{8808DAA1-E235-470D-B961-1AC0557C7A23}" type="pres">
      <dgm:prSet presAssocID="{8A646C7F-5210-4931-8A86-4E494395F980}" presName="c3" presStyleLbl="node1" presStyleIdx="2" presStyleCnt="19"/>
      <dgm:spPr>
        <a:solidFill>
          <a:srgbClr val="3333CC"/>
        </a:solidFill>
      </dgm:spPr>
    </dgm:pt>
    <dgm:pt modelId="{6B40E62C-C670-4EFB-A6AC-CDB6124147EB}" type="pres">
      <dgm:prSet presAssocID="{8A646C7F-5210-4931-8A86-4E494395F980}" presName="c4" presStyleLbl="node1" presStyleIdx="3" presStyleCnt="19"/>
      <dgm:spPr>
        <a:solidFill>
          <a:srgbClr val="3333CC"/>
        </a:solidFill>
      </dgm:spPr>
    </dgm:pt>
    <dgm:pt modelId="{A9AFC255-A5C8-4003-9C5A-AB9C7E8C72C2}" type="pres">
      <dgm:prSet presAssocID="{8A646C7F-5210-4931-8A86-4E494395F980}" presName="c5" presStyleLbl="node1" presStyleIdx="4" presStyleCnt="19"/>
      <dgm:spPr>
        <a:solidFill>
          <a:srgbClr val="6600CC"/>
        </a:solidFill>
      </dgm:spPr>
    </dgm:pt>
    <dgm:pt modelId="{A6EFD6E3-8715-4BE0-A89C-9E23D372D447}" type="pres">
      <dgm:prSet presAssocID="{8A646C7F-5210-4931-8A86-4E494395F980}" presName="c6" presStyleLbl="node1" presStyleIdx="5" presStyleCnt="19"/>
      <dgm:spPr>
        <a:solidFill>
          <a:srgbClr val="6600FF"/>
        </a:solidFill>
      </dgm:spPr>
    </dgm:pt>
    <dgm:pt modelId="{82FD01A1-3373-4E55-A980-932619E17F2A}" type="pres">
      <dgm:prSet presAssocID="{8A646C7F-5210-4931-8A86-4E494395F980}" presName="c7" presStyleLbl="node1" presStyleIdx="6" presStyleCnt="19"/>
      <dgm:spPr>
        <a:solidFill>
          <a:srgbClr val="6600FF"/>
        </a:solidFill>
      </dgm:spPr>
    </dgm:pt>
    <dgm:pt modelId="{0176E17A-91CE-4B91-945F-637CCD83A13D}" type="pres">
      <dgm:prSet presAssocID="{8A646C7F-5210-4931-8A86-4E494395F980}" presName="c8" presStyleLbl="node1" presStyleIdx="7" presStyleCnt="19"/>
      <dgm:spPr>
        <a:solidFill>
          <a:srgbClr val="9900CC"/>
        </a:solidFill>
      </dgm:spPr>
    </dgm:pt>
    <dgm:pt modelId="{5B87BBA2-7612-467C-8A6E-2C247AFB3195}" type="pres">
      <dgm:prSet presAssocID="{8A646C7F-5210-4931-8A86-4E494395F980}" presName="c9" presStyleLbl="node1" presStyleIdx="8" presStyleCnt="19"/>
      <dgm:spPr>
        <a:solidFill>
          <a:srgbClr val="9900CC"/>
        </a:solidFill>
      </dgm:spPr>
    </dgm:pt>
    <dgm:pt modelId="{DD1A8415-C327-40B1-9E7A-E0DA3B2E6DEC}" type="pres">
      <dgm:prSet presAssocID="{8A646C7F-5210-4931-8A86-4E494395F980}" presName="c10" presStyleLbl="node1" presStyleIdx="9" presStyleCnt="19"/>
      <dgm:spPr>
        <a:solidFill>
          <a:srgbClr val="6600CC"/>
        </a:solidFill>
      </dgm:spPr>
    </dgm:pt>
    <dgm:pt modelId="{F64BA010-90D4-4BE6-B95B-E207543C04FE}" type="pres">
      <dgm:prSet presAssocID="{8A646C7F-5210-4931-8A86-4E494395F980}" presName="c11" presStyleLbl="node1" presStyleIdx="10" presStyleCnt="19"/>
      <dgm:spPr>
        <a:solidFill>
          <a:srgbClr val="660033"/>
        </a:solidFill>
      </dgm:spPr>
    </dgm:pt>
    <dgm:pt modelId="{0BAC6957-E45D-4739-9196-31032BCA01B8}" type="pres">
      <dgm:prSet presAssocID="{8A646C7F-5210-4931-8A86-4E494395F980}" presName="c12" presStyleLbl="node1" presStyleIdx="11" presStyleCnt="19"/>
      <dgm:spPr>
        <a:solidFill>
          <a:srgbClr val="660033"/>
        </a:solidFill>
      </dgm:spPr>
    </dgm:pt>
    <dgm:pt modelId="{43E8DD79-C009-48C1-AAC6-15487F71D97F}" type="pres">
      <dgm:prSet presAssocID="{8A646C7F-5210-4931-8A86-4E494395F980}" presName="c13" presStyleLbl="node1" presStyleIdx="12" presStyleCnt="19"/>
      <dgm:spPr>
        <a:solidFill>
          <a:srgbClr val="FF0066"/>
        </a:solidFill>
      </dgm:spPr>
    </dgm:pt>
    <dgm:pt modelId="{E7F10F22-E636-415C-A8D0-D5C5386CFCD2}" type="pres">
      <dgm:prSet presAssocID="{8A646C7F-5210-4931-8A86-4E494395F980}" presName="c14" presStyleLbl="node1" presStyleIdx="13" presStyleCnt="19"/>
      <dgm:spPr>
        <a:solidFill>
          <a:srgbClr val="FF0066"/>
        </a:solidFill>
      </dgm:spPr>
    </dgm:pt>
    <dgm:pt modelId="{DC4E3C71-AB65-427C-839D-A7504ED4F017}" type="pres">
      <dgm:prSet presAssocID="{8A646C7F-5210-4931-8A86-4E494395F980}" presName="c15" presStyleLbl="node1" presStyleIdx="14" presStyleCnt="19"/>
      <dgm:spPr>
        <a:solidFill>
          <a:srgbClr val="CC0066"/>
        </a:solidFill>
      </dgm:spPr>
    </dgm:pt>
    <dgm:pt modelId="{88B1D403-A36A-45CF-BFCF-A98AA7446E8D}" type="pres">
      <dgm:prSet presAssocID="{8A646C7F-5210-4931-8A86-4E494395F980}" presName="c16" presStyleLbl="node1" presStyleIdx="15" presStyleCnt="19"/>
      <dgm:spPr>
        <a:solidFill>
          <a:srgbClr val="CC0066"/>
        </a:solidFill>
      </dgm:spPr>
    </dgm:pt>
    <dgm:pt modelId="{06F42397-3221-406A-B4AC-456EEADF293D}" type="pres">
      <dgm:prSet presAssocID="{8A646C7F-5210-4931-8A86-4E494395F980}" presName="c17" presStyleLbl="node1" presStyleIdx="16" presStyleCnt="19"/>
      <dgm:spPr>
        <a:solidFill>
          <a:srgbClr val="CC0099"/>
        </a:solidFill>
      </dgm:spPr>
    </dgm:pt>
    <dgm:pt modelId="{833EB3AD-397D-4979-813C-980B21CDC24F}" type="pres">
      <dgm:prSet presAssocID="{8A646C7F-5210-4931-8A86-4E494395F980}" presName="c18" presStyleLbl="node1" presStyleIdx="17" presStyleCnt="19"/>
      <dgm:spPr>
        <a:solidFill>
          <a:srgbClr val="CC0099"/>
        </a:solidFill>
      </dgm:spPr>
    </dgm:pt>
    <dgm:pt modelId="{438665A7-AE3A-46E3-9E70-BFBFF0894AFE}" type="pres">
      <dgm:prSet presAssocID="{9A116B83-169D-425D-BC4E-836EF1AFC86E}" presName="chevronComposite1" presStyleCnt="0"/>
      <dgm:spPr/>
    </dgm:pt>
    <dgm:pt modelId="{F9D598D6-384F-41BF-BFE0-5D1A594676CC}" type="pres">
      <dgm:prSet presAssocID="{9A116B83-169D-425D-BC4E-836EF1AFC86E}" presName="chevron1" presStyleLbl="sibTrans2D1" presStyleIdx="0" presStyleCnt="2"/>
      <dgm:spPr>
        <a:solidFill>
          <a:srgbClr val="66FF66"/>
        </a:solidFill>
      </dgm:spPr>
    </dgm:pt>
    <dgm:pt modelId="{81762D1D-2DB0-420E-9BA5-FBFD60E748FA}" type="pres">
      <dgm:prSet presAssocID="{9A116B83-169D-425D-BC4E-836EF1AFC86E}" presName="spChevron1" presStyleCnt="0"/>
      <dgm:spPr/>
    </dgm:pt>
    <dgm:pt modelId="{CAC9C18D-3595-45DA-AEB7-103F694F8499}" type="pres">
      <dgm:prSet presAssocID="{9A116B83-169D-425D-BC4E-836EF1AFC86E}" presName="overlap" presStyleCnt="0"/>
      <dgm:spPr/>
    </dgm:pt>
    <dgm:pt modelId="{8C3C0AC6-7FA4-4332-A191-8ED42AB95197}" type="pres">
      <dgm:prSet presAssocID="{9A116B83-169D-425D-BC4E-836EF1AFC86E}" presName="chevronComposite2" presStyleCnt="0"/>
      <dgm:spPr/>
    </dgm:pt>
    <dgm:pt modelId="{1EAFB996-B466-4DEA-B465-53B01F010544}" type="pres">
      <dgm:prSet presAssocID="{9A116B83-169D-425D-BC4E-836EF1AFC86E}" presName="chevron2" presStyleLbl="sibTrans2D1" presStyleIdx="1" presStyleCnt="2"/>
      <dgm:spPr>
        <a:solidFill>
          <a:srgbClr val="CCFF33"/>
        </a:solidFill>
      </dgm:spPr>
    </dgm:pt>
    <dgm:pt modelId="{9DEF368A-1941-4377-9945-097BF611331F}" type="pres">
      <dgm:prSet presAssocID="{9A116B83-169D-425D-BC4E-836EF1AFC86E}" presName="spChevron2" presStyleCnt="0"/>
      <dgm:spPr/>
    </dgm:pt>
    <dgm:pt modelId="{E4396DB6-2183-46B7-9202-D50C79BC2BA0}" type="pres">
      <dgm:prSet presAssocID="{DFFB5EA0-7C7B-453A-99AE-E59C9B74676F}" presName="last" presStyleCnt="0"/>
      <dgm:spPr/>
    </dgm:pt>
    <dgm:pt modelId="{D755A821-C725-44AD-8813-1C99AE574D15}" type="pres">
      <dgm:prSet presAssocID="{DFFB5EA0-7C7B-453A-99AE-E59C9B74676F}" presName="circleTx" presStyleLbl="node1" presStyleIdx="18" presStyleCnt="19"/>
      <dgm:spPr/>
    </dgm:pt>
    <dgm:pt modelId="{1FEEFEE8-190F-4274-8705-4A5DFE8BEA3E}" type="pres">
      <dgm:prSet presAssocID="{DFFB5EA0-7C7B-453A-99AE-E59C9B74676F}" presName="desTxN" presStyleLbl="revTx" presStyleIdx="2" presStyleCnt="3" custLinFactNeighborX="694" custLinFactNeighborY="-23733">
        <dgm:presLayoutVars>
          <dgm:bulletEnabled val="1"/>
        </dgm:presLayoutVars>
      </dgm:prSet>
      <dgm:spPr/>
    </dgm:pt>
    <dgm:pt modelId="{EAE98F4F-740F-4C88-9D25-E132CF0980FD}" type="pres">
      <dgm:prSet presAssocID="{DFFB5EA0-7C7B-453A-99AE-E59C9B74676F}" presName="spN" presStyleCnt="0"/>
      <dgm:spPr/>
    </dgm:pt>
  </dgm:ptLst>
  <dgm:cxnLst>
    <dgm:cxn modelId="{7070B524-5889-49DB-B1FA-94B319958CA6}" srcId="{56B3CD93-9757-4F7C-9C7B-FD77D4102E11}" destId="{8A646C7F-5210-4931-8A86-4E494395F980}" srcOrd="0" destOrd="0" parTransId="{087BA97B-A6A1-44E0-A67E-88F77AF37036}" sibTransId="{9A116B83-169D-425D-BC4E-836EF1AFC86E}"/>
    <dgm:cxn modelId="{D8B7E52B-574E-47D0-89C3-3AC8AE9904D0}" srcId="{DFFB5EA0-7C7B-453A-99AE-E59C9B74676F}" destId="{0C09CDBF-06C6-4073-86FA-552A33DF10C4}" srcOrd="0" destOrd="0" parTransId="{60FBEE3E-1B93-4E2C-87CF-074F51C6824A}" sibTransId="{FE6BDF11-25ED-4FFA-90DB-D151B9694CCD}"/>
    <dgm:cxn modelId="{B9E0503E-30D0-4537-8612-17B9C5D4ABCE}" type="presOf" srcId="{0C09CDBF-06C6-4073-86FA-552A33DF10C4}" destId="{1FEEFEE8-190F-4274-8705-4A5DFE8BEA3E}" srcOrd="0" destOrd="0" presId="urn:microsoft.com/office/officeart/2009/3/layout/RandomtoResultProcess"/>
    <dgm:cxn modelId="{334E1E9A-3536-4AB5-B8C7-973CD085D427}" type="presOf" srcId="{8A646C7F-5210-4931-8A86-4E494395F980}" destId="{3625DBA5-F27C-44B3-8EA8-59FA7688E201}" srcOrd="0" destOrd="0" presId="urn:microsoft.com/office/officeart/2009/3/layout/RandomtoResultProcess"/>
    <dgm:cxn modelId="{B7FCBF9D-CCB9-49EE-8DBF-8BD79DDED757}" type="presOf" srcId="{DFFB5EA0-7C7B-453A-99AE-E59C9B74676F}" destId="{D755A821-C725-44AD-8813-1C99AE574D15}" srcOrd="0" destOrd="0" presId="urn:microsoft.com/office/officeart/2009/3/layout/RandomtoResultProcess"/>
    <dgm:cxn modelId="{DAF4F0A9-8648-40EF-99E2-999CDAB9D2B0}" srcId="{8A646C7F-5210-4931-8A86-4E494395F980}" destId="{FB15F0AF-8E93-4EC0-8243-46B904897F22}" srcOrd="0" destOrd="0" parTransId="{3136D879-97B0-40AA-824A-ADDF5985CC73}" sibTransId="{0419EF50-E96A-4796-887B-77E6357419BA}"/>
    <dgm:cxn modelId="{28B63BB0-E570-4C4D-A74D-597C9B0DE949}" type="presOf" srcId="{FB15F0AF-8E93-4EC0-8243-46B904897F22}" destId="{C5FDE896-DC99-4A13-AFDF-F3B8344E2286}" srcOrd="0" destOrd="0" presId="urn:microsoft.com/office/officeart/2009/3/layout/RandomtoResultProcess"/>
    <dgm:cxn modelId="{A352DAD2-25B0-4817-8A01-9A6CBDBAD93E}" srcId="{56B3CD93-9757-4F7C-9C7B-FD77D4102E11}" destId="{DFFB5EA0-7C7B-453A-99AE-E59C9B74676F}" srcOrd="1" destOrd="0" parTransId="{CA4A1DC5-C180-46CF-9782-5CDF5DD5747D}" sibTransId="{BB20DAFE-289A-4A99-848F-FF7AC5468C7C}"/>
    <dgm:cxn modelId="{15E62EEF-6222-4EC0-99A8-292CADD1F39C}" type="presOf" srcId="{56B3CD93-9757-4F7C-9C7B-FD77D4102E11}" destId="{04AF6425-3AD5-43D1-B51A-B3FCEC20298D}" srcOrd="0" destOrd="0" presId="urn:microsoft.com/office/officeart/2009/3/layout/RandomtoResultProcess"/>
    <dgm:cxn modelId="{D2600853-C1FB-40BD-A74D-D88CCEA15FAB}" type="presParOf" srcId="{04AF6425-3AD5-43D1-B51A-B3FCEC20298D}" destId="{958D42FC-F5FC-4C62-839E-955F1DBD4B16}" srcOrd="0" destOrd="0" presId="urn:microsoft.com/office/officeart/2009/3/layout/RandomtoResultProcess"/>
    <dgm:cxn modelId="{E13BCAD8-7DFD-46AF-8E12-C2D122694D4D}" type="presParOf" srcId="{958D42FC-F5FC-4C62-839E-955F1DBD4B16}" destId="{3625DBA5-F27C-44B3-8EA8-59FA7688E201}" srcOrd="0" destOrd="0" presId="urn:microsoft.com/office/officeart/2009/3/layout/RandomtoResultProcess"/>
    <dgm:cxn modelId="{4DDFA5A2-2269-4F84-B711-B1B5F4BBB976}" type="presParOf" srcId="{958D42FC-F5FC-4C62-839E-955F1DBD4B16}" destId="{C5FDE896-DC99-4A13-AFDF-F3B8344E2286}" srcOrd="1" destOrd="0" presId="urn:microsoft.com/office/officeart/2009/3/layout/RandomtoResultProcess"/>
    <dgm:cxn modelId="{FB3602A8-9D67-4F83-A082-A5DA71FA7EBE}" type="presParOf" srcId="{958D42FC-F5FC-4C62-839E-955F1DBD4B16}" destId="{5E026BA1-DD36-4252-8531-27891E2F00DA}" srcOrd="2" destOrd="0" presId="urn:microsoft.com/office/officeart/2009/3/layout/RandomtoResultProcess"/>
    <dgm:cxn modelId="{04874FAA-CECF-4066-A8F3-BA525D6A2E25}" type="presParOf" srcId="{958D42FC-F5FC-4C62-839E-955F1DBD4B16}" destId="{21D8F251-F333-4A28-B8C3-395D192A88E7}" srcOrd="3" destOrd="0" presId="urn:microsoft.com/office/officeart/2009/3/layout/RandomtoResultProcess"/>
    <dgm:cxn modelId="{0F5900C8-F7A2-4733-8738-5EB6A6F14E4D}" type="presParOf" srcId="{958D42FC-F5FC-4C62-839E-955F1DBD4B16}" destId="{8808DAA1-E235-470D-B961-1AC0557C7A23}" srcOrd="4" destOrd="0" presId="urn:microsoft.com/office/officeart/2009/3/layout/RandomtoResultProcess"/>
    <dgm:cxn modelId="{B57F51D1-B8AE-4E09-843A-F17326A4C976}" type="presParOf" srcId="{958D42FC-F5FC-4C62-839E-955F1DBD4B16}" destId="{6B40E62C-C670-4EFB-A6AC-CDB6124147EB}" srcOrd="5" destOrd="0" presId="urn:microsoft.com/office/officeart/2009/3/layout/RandomtoResultProcess"/>
    <dgm:cxn modelId="{88D1909A-39EC-42F0-91E5-E12D2C0D8464}" type="presParOf" srcId="{958D42FC-F5FC-4C62-839E-955F1DBD4B16}" destId="{A9AFC255-A5C8-4003-9C5A-AB9C7E8C72C2}" srcOrd="6" destOrd="0" presId="urn:microsoft.com/office/officeart/2009/3/layout/RandomtoResultProcess"/>
    <dgm:cxn modelId="{6AED4922-312D-4059-A55E-185D4B69AB94}" type="presParOf" srcId="{958D42FC-F5FC-4C62-839E-955F1DBD4B16}" destId="{A6EFD6E3-8715-4BE0-A89C-9E23D372D447}" srcOrd="7" destOrd="0" presId="urn:microsoft.com/office/officeart/2009/3/layout/RandomtoResultProcess"/>
    <dgm:cxn modelId="{8FC56728-8D33-4FA1-8999-F4AD758AD8A2}" type="presParOf" srcId="{958D42FC-F5FC-4C62-839E-955F1DBD4B16}" destId="{82FD01A1-3373-4E55-A980-932619E17F2A}" srcOrd="8" destOrd="0" presId="urn:microsoft.com/office/officeart/2009/3/layout/RandomtoResultProcess"/>
    <dgm:cxn modelId="{5D875D7D-E1CF-4C90-8FC6-5CAC47818119}" type="presParOf" srcId="{958D42FC-F5FC-4C62-839E-955F1DBD4B16}" destId="{0176E17A-91CE-4B91-945F-637CCD83A13D}" srcOrd="9" destOrd="0" presId="urn:microsoft.com/office/officeart/2009/3/layout/RandomtoResultProcess"/>
    <dgm:cxn modelId="{7CA57C8F-05D1-400E-A3C7-796981846692}" type="presParOf" srcId="{958D42FC-F5FC-4C62-839E-955F1DBD4B16}" destId="{5B87BBA2-7612-467C-8A6E-2C247AFB3195}" srcOrd="10" destOrd="0" presId="urn:microsoft.com/office/officeart/2009/3/layout/RandomtoResultProcess"/>
    <dgm:cxn modelId="{33D86C20-3F4D-41E3-AB25-25EB7E5B44E6}" type="presParOf" srcId="{958D42FC-F5FC-4C62-839E-955F1DBD4B16}" destId="{DD1A8415-C327-40B1-9E7A-E0DA3B2E6DEC}" srcOrd="11" destOrd="0" presId="urn:microsoft.com/office/officeart/2009/3/layout/RandomtoResultProcess"/>
    <dgm:cxn modelId="{5100F62E-01B0-4FE7-9D82-2FEA906A3A89}" type="presParOf" srcId="{958D42FC-F5FC-4C62-839E-955F1DBD4B16}" destId="{F64BA010-90D4-4BE6-B95B-E207543C04FE}" srcOrd="12" destOrd="0" presId="urn:microsoft.com/office/officeart/2009/3/layout/RandomtoResultProcess"/>
    <dgm:cxn modelId="{49BB28F3-B464-4322-AACA-3F05952692D1}" type="presParOf" srcId="{958D42FC-F5FC-4C62-839E-955F1DBD4B16}" destId="{0BAC6957-E45D-4739-9196-31032BCA01B8}" srcOrd="13" destOrd="0" presId="urn:microsoft.com/office/officeart/2009/3/layout/RandomtoResultProcess"/>
    <dgm:cxn modelId="{5CBA3158-4963-49B4-834C-A4364C3FAA84}" type="presParOf" srcId="{958D42FC-F5FC-4C62-839E-955F1DBD4B16}" destId="{43E8DD79-C009-48C1-AAC6-15487F71D97F}" srcOrd="14" destOrd="0" presId="urn:microsoft.com/office/officeart/2009/3/layout/RandomtoResultProcess"/>
    <dgm:cxn modelId="{A41332D2-DFC9-4EA1-93EF-D12933B83968}" type="presParOf" srcId="{958D42FC-F5FC-4C62-839E-955F1DBD4B16}" destId="{E7F10F22-E636-415C-A8D0-D5C5386CFCD2}" srcOrd="15" destOrd="0" presId="urn:microsoft.com/office/officeart/2009/3/layout/RandomtoResultProcess"/>
    <dgm:cxn modelId="{80C41CC4-4E13-48D1-8E1A-E87DA6DD7849}" type="presParOf" srcId="{958D42FC-F5FC-4C62-839E-955F1DBD4B16}" destId="{DC4E3C71-AB65-427C-839D-A7504ED4F017}" srcOrd="16" destOrd="0" presId="urn:microsoft.com/office/officeart/2009/3/layout/RandomtoResultProcess"/>
    <dgm:cxn modelId="{460E3BAA-DAA4-4075-8286-FC33A6ED69FA}" type="presParOf" srcId="{958D42FC-F5FC-4C62-839E-955F1DBD4B16}" destId="{88B1D403-A36A-45CF-BFCF-A98AA7446E8D}" srcOrd="17" destOrd="0" presId="urn:microsoft.com/office/officeart/2009/3/layout/RandomtoResultProcess"/>
    <dgm:cxn modelId="{4749DBD1-30C1-4616-AD6B-2D72B0E06A84}" type="presParOf" srcId="{958D42FC-F5FC-4C62-839E-955F1DBD4B16}" destId="{06F42397-3221-406A-B4AC-456EEADF293D}" srcOrd="18" destOrd="0" presId="urn:microsoft.com/office/officeart/2009/3/layout/RandomtoResultProcess"/>
    <dgm:cxn modelId="{0B11F709-6B70-4860-95FE-63CC2B6A0DF7}" type="presParOf" srcId="{958D42FC-F5FC-4C62-839E-955F1DBD4B16}" destId="{833EB3AD-397D-4979-813C-980B21CDC24F}" srcOrd="19" destOrd="0" presId="urn:microsoft.com/office/officeart/2009/3/layout/RandomtoResultProcess"/>
    <dgm:cxn modelId="{E46B4CCB-8BA8-4A68-B288-C65AE9C64FCA}" type="presParOf" srcId="{04AF6425-3AD5-43D1-B51A-B3FCEC20298D}" destId="{438665A7-AE3A-46E3-9E70-BFBFF0894AFE}" srcOrd="1" destOrd="0" presId="urn:microsoft.com/office/officeart/2009/3/layout/RandomtoResultProcess"/>
    <dgm:cxn modelId="{9E85550C-A911-44F3-AA5A-66BC4F5E8198}" type="presParOf" srcId="{438665A7-AE3A-46E3-9E70-BFBFF0894AFE}" destId="{F9D598D6-384F-41BF-BFE0-5D1A594676CC}" srcOrd="0" destOrd="0" presId="urn:microsoft.com/office/officeart/2009/3/layout/RandomtoResultProcess"/>
    <dgm:cxn modelId="{2BE460AD-0D61-4F2B-A35F-846F24427913}" type="presParOf" srcId="{438665A7-AE3A-46E3-9E70-BFBFF0894AFE}" destId="{81762D1D-2DB0-420E-9BA5-FBFD60E748FA}" srcOrd="1" destOrd="0" presId="urn:microsoft.com/office/officeart/2009/3/layout/RandomtoResultProcess"/>
    <dgm:cxn modelId="{63F43F5D-916E-4228-9DEF-F740FA236BD8}" type="presParOf" srcId="{04AF6425-3AD5-43D1-B51A-B3FCEC20298D}" destId="{CAC9C18D-3595-45DA-AEB7-103F694F8499}" srcOrd="2" destOrd="0" presId="urn:microsoft.com/office/officeart/2009/3/layout/RandomtoResultProcess"/>
    <dgm:cxn modelId="{6456B3FD-66EC-4ACA-AA87-7A5C8B38B31B}" type="presParOf" srcId="{04AF6425-3AD5-43D1-B51A-B3FCEC20298D}" destId="{8C3C0AC6-7FA4-4332-A191-8ED42AB95197}" srcOrd="3" destOrd="0" presId="urn:microsoft.com/office/officeart/2009/3/layout/RandomtoResultProcess"/>
    <dgm:cxn modelId="{ACFE3979-901E-425D-8232-AA632F4D2AA6}" type="presParOf" srcId="{8C3C0AC6-7FA4-4332-A191-8ED42AB95197}" destId="{1EAFB996-B466-4DEA-B465-53B01F010544}" srcOrd="0" destOrd="0" presId="urn:microsoft.com/office/officeart/2009/3/layout/RandomtoResultProcess"/>
    <dgm:cxn modelId="{30A40FE5-4AC3-42D4-8AC1-EF4428F1B4EE}" type="presParOf" srcId="{8C3C0AC6-7FA4-4332-A191-8ED42AB95197}" destId="{9DEF368A-1941-4377-9945-097BF611331F}" srcOrd="1" destOrd="0" presId="urn:microsoft.com/office/officeart/2009/3/layout/RandomtoResultProcess"/>
    <dgm:cxn modelId="{F281CA29-578C-427E-BE97-8BCC272566F6}" type="presParOf" srcId="{04AF6425-3AD5-43D1-B51A-B3FCEC20298D}" destId="{E4396DB6-2183-46B7-9202-D50C79BC2BA0}" srcOrd="4" destOrd="0" presId="urn:microsoft.com/office/officeart/2009/3/layout/RandomtoResultProcess"/>
    <dgm:cxn modelId="{4FD5E8D0-03BB-4DF5-942B-9D4CBE2712B8}" type="presParOf" srcId="{E4396DB6-2183-46B7-9202-D50C79BC2BA0}" destId="{D755A821-C725-44AD-8813-1C99AE574D15}" srcOrd="0" destOrd="0" presId="urn:microsoft.com/office/officeart/2009/3/layout/RandomtoResultProcess"/>
    <dgm:cxn modelId="{4B2619A9-5D1B-406E-875D-3493F7BF9247}" type="presParOf" srcId="{E4396DB6-2183-46B7-9202-D50C79BC2BA0}" destId="{1FEEFEE8-190F-4274-8705-4A5DFE8BEA3E}" srcOrd="1" destOrd="0" presId="urn:microsoft.com/office/officeart/2009/3/layout/RandomtoResultProcess"/>
    <dgm:cxn modelId="{078BE0CF-0DCF-497F-86A7-092EB3C40852}" type="presParOf" srcId="{E4396DB6-2183-46B7-9202-D50C79BC2BA0}" destId="{EAE98F4F-740F-4C88-9D25-E132CF0980FD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90FB9C-C57E-4762-ABC3-21862EDED122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</dgm:pt>
    <dgm:pt modelId="{6F0BBFA4-3E35-4532-AA4E-45A4DCE63D5B}">
      <dgm:prSet phldrT="[Text]" custT="1"/>
      <dgm:spPr>
        <a:solidFill>
          <a:srgbClr val="00B0F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</a:t>
          </a:r>
        </a:p>
      </dgm:t>
    </dgm:pt>
    <dgm:pt modelId="{794B10A6-9258-4B2E-BCA1-FDB102D6F8E5}" type="par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76048A-C3BD-4DCD-B815-F2442AB3E020}" type="sibTrans" cxnId="{8E1A8B58-1706-421E-9CBC-9DE872109D3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1E5F9-0BAD-4052-82F5-68D7E020283D}">
      <dgm:prSet phldrT="[Text]" custT="1"/>
      <dgm:spPr>
        <a:solidFill>
          <a:srgbClr val="00FF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gm:t>
    </dgm:pt>
    <dgm:pt modelId="{6584F2A0-099F-4167-8882-D129E8C3437F}" type="par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8FD90F-26FE-40B7-AE4D-B1FF35A9C427}" type="sibTrans" cxnId="{4274D1CE-5F24-4E04-8B1D-FD7B4EE3140B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8C09E8-9F68-49EA-A61B-A61DB00263D7}">
      <dgm:prSet phldrT="[Text]" custT="1"/>
      <dgm:spPr>
        <a:solidFill>
          <a:srgbClr val="99FF33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gm:t>
    </dgm:pt>
    <dgm:pt modelId="{E97A728D-9159-41BA-8E62-B3B62E931466}" type="par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3E472F-E434-4D1E-94D0-00D31EC4C8B7}" type="sibTrans" cxnId="{232C20A9-A7F9-4F14-8BC0-937DFE10E9E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4B4993-7CE4-4971-AE1C-2881FBE414A6}">
      <dgm:prSet custT="1"/>
      <dgm:spPr>
        <a:solidFill>
          <a:srgbClr val="6600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</a:t>
          </a:r>
        </a:p>
      </dgm:t>
    </dgm:pt>
    <dgm:pt modelId="{4100F6FD-2630-407E-81AC-D4CA85D7F800}" type="par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14EB5F-C93F-4C38-AFB3-D8C35B816912}" type="sibTrans" cxnId="{DF31B31B-9801-484E-96E6-FA39B0C71CF0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F7E8CC-A175-4881-B31E-B4A08264C289}">
      <dgm:prSet phldrT="[Text]" custT="1"/>
      <dgm:spPr>
        <a:solidFill>
          <a:srgbClr val="FFC0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s-GT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gm:t>
    </dgm:pt>
    <dgm:pt modelId="{52A61738-8E53-4EAA-B48A-DBBB2A1CB428}" type="par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89D061-1CFB-435F-9953-1CA5B9D7C49B}" type="sibTrans" cxnId="{B4FEAE3B-CCCE-4C51-AC40-80DBE7E8FE3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30B57B-114A-494B-B3C9-7B9D4F61B559}">
      <dgm:prSet/>
      <dgm:spPr>
        <a:solidFill>
          <a:srgbClr val="6600FF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G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 infraestructura </a:t>
          </a:r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está disponible para el publico general o un gran grupo industrial/empresarial y es propiedad de una organización que vende sus servicios.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EC34E1-771A-4125-853A-294E0A0C815E}" type="par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88890B-650B-4703-B17E-D9CFAE4841D2}" type="sibTrans" cxnId="{96DD3E0F-04ED-4148-B012-611B3C12CE53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98BDF4-F66B-4CF0-AB58-D92797CACF1F}">
      <dgm:prSet/>
      <dgm:spPr>
        <a:solidFill>
          <a:srgbClr val="00B0F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G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</a:t>
          </a:r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mantenida y gestionada por terceras personas no vinculadas con la organización. 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D127D3-5EE5-4C0E-A795-F93418E094E6}" type="par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34A408-3E91-4C50-AD38-F76A5128899F}" type="sibTrans" cxnId="{50939C9E-F017-4941-8431-980FAC4422A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1CE83-DA7F-4765-B051-37E44972411D}">
      <dgm:prSet/>
      <dgm:spPr>
        <a:solidFill>
          <a:srgbClr val="00FF99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Tanto los datos como los procesos de varios clientes se mezclan en los servidores, sistemas de almacenamiento y otras infraestructuras de la nube. 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92B6B9-5B7D-45B4-B201-F9AC02C84836}" type="par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7CB112-D8CE-4335-BDE8-7A9252B6EF3A}" type="sibTrans" cxnId="{CE7BF3DE-0748-4B0B-90A4-BAE5F53F0174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11C4AE-E164-418B-A6B9-16C1B497DEB3}">
      <dgm:prSet/>
      <dgm:spPr>
        <a:solidFill>
          <a:srgbClr val="99FF33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Ofrecen los recursos de un modo dinámico y en autoservicio, a través de Internet vía aplicaciones o servicios web, por un proveedor que comparte servicios y factura por su uso. 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057843-8AAC-40AB-BBC8-597222A38882}" type="par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53F577-A6C4-4563-BCA9-92911013BE16}" type="sibTrans" cxnId="{3FC008BC-A34D-4A3D-87EF-B148E4A269EC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6ECD85-EEAC-42CF-88FE-3D2CFCF58D73}">
      <dgm:prSet/>
      <dgm:spPr>
        <a:solidFill>
          <a:srgbClr val="FFC000">
            <a:alpha val="90000"/>
          </a:srgb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s-MX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Los usuarios finales de la nube no conocen que trabajos de otros clientes pueden estar corriendo en el mismo servidor, red, sistemas de almacenamiento, </a:t>
          </a:r>
          <a:r>
            <a:rPr lang="es-MX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etc</a:t>
          </a:r>
          <a:endParaRPr lang="es-GT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5BB560-0091-4161-B56C-9C73003D79A6}" type="par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D99E48-1CC4-4B08-B195-3D4047054046}" type="sibTrans" cxnId="{00708356-3B7E-47C0-A2CE-B340967F367B}">
      <dgm:prSet/>
      <dgm:spPr/>
      <dgm:t>
        <a:bodyPr/>
        <a:lstStyle/>
        <a:p>
          <a:endParaRPr lang="es-GT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36717D-007B-4F58-93D2-0ACC09510F6B}" type="pres">
      <dgm:prSet presAssocID="{8B90FB9C-C57E-4762-ABC3-21862EDED122}" presName="Name0" presStyleCnt="0">
        <dgm:presLayoutVars>
          <dgm:dir/>
          <dgm:animLvl val="lvl"/>
          <dgm:resizeHandles val="exact"/>
        </dgm:presLayoutVars>
      </dgm:prSet>
      <dgm:spPr/>
    </dgm:pt>
    <dgm:pt modelId="{A2C3926A-275E-4C95-9B82-2A1602866A72}" type="pres">
      <dgm:prSet presAssocID="{824B4993-7CE4-4971-AE1C-2881FBE414A6}" presName="linNode" presStyleCnt="0"/>
      <dgm:spPr/>
    </dgm:pt>
    <dgm:pt modelId="{AF327FD8-0DE6-4D90-B421-E1E203784704}" type="pres">
      <dgm:prSet presAssocID="{824B4993-7CE4-4971-AE1C-2881FBE414A6}" presName="parentText" presStyleLbl="node1" presStyleIdx="0" presStyleCnt="5" custLinFactNeighborX="-1708">
        <dgm:presLayoutVars>
          <dgm:chMax val="1"/>
          <dgm:bulletEnabled val="1"/>
        </dgm:presLayoutVars>
      </dgm:prSet>
      <dgm:spPr/>
    </dgm:pt>
    <dgm:pt modelId="{F1D43CDD-4F43-481D-BD8A-EBC8A4F5A03A}" type="pres">
      <dgm:prSet presAssocID="{824B4993-7CE4-4971-AE1C-2881FBE414A6}" presName="descendantText" presStyleLbl="alignAccFollowNode1" presStyleIdx="0" presStyleCnt="5" custScaleX="192928" custScaleY="92679">
        <dgm:presLayoutVars>
          <dgm:bulletEnabled val="1"/>
        </dgm:presLayoutVars>
      </dgm:prSet>
      <dgm:spPr/>
    </dgm:pt>
    <dgm:pt modelId="{81BDA9F5-A42E-41C2-AC06-62493F9F3836}" type="pres">
      <dgm:prSet presAssocID="{0C14EB5F-C93F-4C38-AFB3-D8C35B816912}" presName="sp" presStyleCnt="0"/>
      <dgm:spPr/>
    </dgm:pt>
    <dgm:pt modelId="{8FDEA994-ED57-46AD-9BC6-1C94C5A7E27B}" type="pres">
      <dgm:prSet presAssocID="{6F0BBFA4-3E35-4532-AA4E-45A4DCE63D5B}" presName="linNode" presStyleCnt="0"/>
      <dgm:spPr/>
    </dgm:pt>
    <dgm:pt modelId="{E7F102E5-F561-42C0-ABB1-C91DC95C802E}" type="pres">
      <dgm:prSet presAssocID="{6F0BBFA4-3E35-4532-AA4E-45A4DCE63D5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F126962-72F6-4776-90E7-3C812294C10D}" type="pres">
      <dgm:prSet presAssocID="{6F0BBFA4-3E35-4532-AA4E-45A4DCE63D5B}" presName="descendantText" presStyleLbl="alignAccFollowNode1" presStyleIdx="1" presStyleCnt="5" custScaleX="192162">
        <dgm:presLayoutVars>
          <dgm:bulletEnabled val="1"/>
        </dgm:presLayoutVars>
      </dgm:prSet>
      <dgm:spPr/>
    </dgm:pt>
    <dgm:pt modelId="{51A845E4-5075-4039-B825-A96601CD6272}" type="pres">
      <dgm:prSet presAssocID="{E476048A-C3BD-4DCD-B815-F2442AB3E020}" presName="sp" presStyleCnt="0"/>
      <dgm:spPr/>
    </dgm:pt>
    <dgm:pt modelId="{B3EF5D5F-44D7-45D9-9161-A5E598B28743}" type="pres">
      <dgm:prSet presAssocID="{9C31E5F9-0BAD-4052-82F5-68D7E020283D}" presName="linNode" presStyleCnt="0"/>
      <dgm:spPr/>
    </dgm:pt>
    <dgm:pt modelId="{0FA962D9-216F-40F3-9302-8DB27B3FD49D}" type="pres">
      <dgm:prSet presAssocID="{9C31E5F9-0BAD-4052-82F5-68D7E020283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CAB6DE5-77C9-4CC6-8310-31E6BE965580}" type="pres">
      <dgm:prSet presAssocID="{9C31E5F9-0BAD-4052-82F5-68D7E020283D}" presName="descendantText" presStyleLbl="alignAccFollowNode1" presStyleIdx="2" presStyleCnt="5" custScaleX="187256">
        <dgm:presLayoutVars>
          <dgm:bulletEnabled val="1"/>
        </dgm:presLayoutVars>
      </dgm:prSet>
      <dgm:spPr/>
    </dgm:pt>
    <dgm:pt modelId="{913407CA-2BC7-463F-981B-0497111D736A}" type="pres">
      <dgm:prSet presAssocID="{A48FD90F-26FE-40B7-AE4D-B1FF35A9C427}" presName="sp" presStyleCnt="0"/>
      <dgm:spPr/>
    </dgm:pt>
    <dgm:pt modelId="{3C6577D6-EC43-43ED-B9DD-F3AF743B5BBF}" type="pres">
      <dgm:prSet presAssocID="{DC8C09E8-9F68-49EA-A61B-A61DB00263D7}" presName="linNode" presStyleCnt="0"/>
      <dgm:spPr/>
    </dgm:pt>
    <dgm:pt modelId="{458D3F1E-EF6D-4B6E-8DE0-1A861BC90F85}" type="pres">
      <dgm:prSet presAssocID="{DC8C09E8-9F68-49EA-A61B-A61DB00263D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00383A7-D8D7-4A8D-95FB-71FE3FA91441}" type="pres">
      <dgm:prSet presAssocID="{DC8C09E8-9F68-49EA-A61B-A61DB00263D7}" presName="descendantText" presStyleLbl="alignAccFollowNode1" presStyleIdx="3" presStyleCnt="5" custScaleX="185767">
        <dgm:presLayoutVars>
          <dgm:bulletEnabled val="1"/>
        </dgm:presLayoutVars>
      </dgm:prSet>
      <dgm:spPr/>
    </dgm:pt>
    <dgm:pt modelId="{BD28BD05-0F9C-4224-A0B7-E60071147442}" type="pres">
      <dgm:prSet presAssocID="{5B3E472F-E434-4D1E-94D0-00D31EC4C8B7}" presName="sp" presStyleCnt="0"/>
      <dgm:spPr/>
    </dgm:pt>
    <dgm:pt modelId="{158C51C7-0FDB-439D-9779-32F5CDCD35D2}" type="pres">
      <dgm:prSet presAssocID="{54F7E8CC-A175-4881-B31E-B4A08264C289}" presName="linNode" presStyleCnt="0"/>
      <dgm:spPr/>
    </dgm:pt>
    <dgm:pt modelId="{1D1AD4D3-A93E-4333-B624-626B128D361F}" type="pres">
      <dgm:prSet presAssocID="{54F7E8CC-A175-4881-B31E-B4A08264C28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00F0685-1D8C-402E-81F2-A96A8A82B03C}" type="pres">
      <dgm:prSet presAssocID="{54F7E8CC-A175-4881-B31E-B4A08264C289}" presName="descendantText" presStyleLbl="alignAccFollowNode1" presStyleIdx="4" presStyleCnt="5" custScaleX="182142" custLinFactNeighborY="0">
        <dgm:presLayoutVars>
          <dgm:bulletEnabled val="1"/>
        </dgm:presLayoutVars>
      </dgm:prSet>
      <dgm:spPr/>
    </dgm:pt>
  </dgm:ptLst>
  <dgm:cxnLst>
    <dgm:cxn modelId="{96DD3E0F-04ED-4148-B012-611B3C12CE53}" srcId="{824B4993-7CE4-4971-AE1C-2881FBE414A6}" destId="{2430B57B-114A-494B-B3C9-7B9D4F61B559}" srcOrd="0" destOrd="0" parTransId="{0DEC34E1-771A-4125-853A-294E0A0C815E}" sibTransId="{8F88890B-650B-4703-B17E-D9CFAE4841D2}"/>
    <dgm:cxn modelId="{DF31B31B-9801-484E-96E6-FA39B0C71CF0}" srcId="{8B90FB9C-C57E-4762-ABC3-21862EDED122}" destId="{824B4993-7CE4-4971-AE1C-2881FBE414A6}" srcOrd="0" destOrd="0" parTransId="{4100F6FD-2630-407E-81AC-D4CA85D7F800}" sibTransId="{0C14EB5F-C93F-4C38-AFB3-D8C35B816912}"/>
    <dgm:cxn modelId="{85801C2A-414D-4493-BB00-B226013C44DD}" type="presOf" srcId="{9341CE83-DA7F-4765-B051-37E44972411D}" destId="{2CAB6DE5-77C9-4CC6-8310-31E6BE965580}" srcOrd="0" destOrd="0" presId="urn:microsoft.com/office/officeart/2005/8/layout/vList5"/>
    <dgm:cxn modelId="{27A61E32-B8D6-4E68-8AD7-FB7B50806F9C}" type="presOf" srcId="{824B4993-7CE4-4971-AE1C-2881FBE414A6}" destId="{AF327FD8-0DE6-4D90-B421-E1E203784704}" srcOrd="0" destOrd="0" presId="urn:microsoft.com/office/officeart/2005/8/layout/vList5"/>
    <dgm:cxn modelId="{B4FEAE3B-CCCE-4C51-AC40-80DBE7E8FE34}" srcId="{8B90FB9C-C57E-4762-ABC3-21862EDED122}" destId="{54F7E8CC-A175-4881-B31E-B4A08264C289}" srcOrd="4" destOrd="0" parTransId="{52A61738-8E53-4EAA-B48A-DBBB2A1CB428}" sibTransId="{AC89D061-1CFB-435F-9953-1CA5B9D7C49B}"/>
    <dgm:cxn modelId="{5B6E0D41-6C65-492E-A8B1-4790E743A7B4}" type="presOf" srcId="{F86ECD85-EEAC-42CF-88FE-3D2CFCF58D73}" destId="{E00F0685-1D8C-402E-81F2-A96A8A82B03C}" srcOrd="0" destOrd="0" presId="urn:microsoft.com/office/officeart/2005/8/layout/vList5"/>
    <dgm:cxn modelId="{C51A0945-B1AB-4535-9C88-FE5DA00A662A}" type="presOf" srcId="{2E98BDF4-F66B-4CF0-AB58-D92797CACF1F}" destId="{FF126962-72F6-4776-90E7-3C812294C10D}" srcOrd="0" destOrd="0" presId="urn:microsoft.com/office/officeart/2005/8/layout/vList5"/>
    <dgm:cxn modelId="{E0D17B49-CD67-416B-A3B8-E5579AC52DE5}" type="presOf" srcId="{DC8C09E8-9F68-49EA-A61B-A61DB00263D7}" destId="{458D3F1E-EF6D-4B6E-8DE0-1A861BC90F85}" srcOrd="0" destOrd="0" presId="urn:microsoft.com/office/officeart/2005/8/layout/vList5"/>
    <dgm:cxn modelId="{A89C3C4C-76D5-4855-9CC1-D55F40260814}" type="presOf" srcId="{54F7E8CC-A175-4881-B31E-B4A08264C289}" destId="{1D1AD4D3-A93E-4333-B624-626B128D361F}" srcOrd="0" destOrd="0" presId="urn:microsoft.com/office/officeart/2005/8/layout/vList5"/>
    <dgm:cxn modelId="{00708356-3B7E-47C0-A2CE-B340967F367B}" srcId="{54F7E8CC-A175-4881-B31E-B4A08264C289}" destId="{F86ECD85-EEAC-42CF-88FE-3D2CFCF58D73}" srcOrd="0" destOrd="0" parTransId="{AF5BB560-0091-4161-B56C-9C73003D79A6}" sibTransId="{8FD99E48-1CC4-4B08-B195-3D4047054046}"/>
    <dgm:cxn modelId="{D28A1777-ED2C-4344-8EC1-6BE065B92706}" type="presOf" srcId="{5A11C4AE-E164-418B-A6B9-16C1B497DEB3}" destId="{700383A7-D8D7-4A8D-95FB-71FE3FA91441}" srcOrd="0" destOrd="0" presId="urn:microsoft.com/office/officeart/2005/8/layout/vList5"/>
    <dgm:cxn modelId="{8E1A8B58-1706-421E-9CBC-9DE872109D3C}" srcId="{8B90FB9C-C57E-4762-ABC3-21862EDED122}" destId="{6F0BBFA4-3E35-4532-AA4E-45A4DCE63D5B}" srcOrd="1" destOrd="0" parTransId="{794B10A6-9258-4B2E-BCA1-FDB102D6F8E5}" sibTransId="{E476048A-C3BD-4DCD-B815-F2442AB3E020}"/>
    <dgm:cxn modelId="{393D9982-9997-4EE7-A447-66EEEA1F36FB}" type="presOf" srcId="{9C31E5F9-0BAD-4052-82F5-68D7E020283D}" destId="{0FA962D9-216F-40F3-9302-8DB27B3FD49D}" srcOrd="0" destOrd="0" presId="urn:microsoft.com/office/officeart/2005/8/layout/vList5"/>
    <dgm:cxn modelId="{2868F899-60FB-4506-B3F9-C59ECEF1977F}" type="presOf" srcId="{8B90FB9C-C57E-4762-ABC3-21862EDED122}" destId="{2F36717D-007B-4F58-93D2-0ACC09510F6B}" srcOrd="0" destOrd="0" presId="urn:microsoft.com/office/officeart/2005/8/layout/vList5"/>
    <dgm:cxn modelId="{50939C9E-F017-4941-8431-980FAC4422A4}" srcId="{6F0BBFA4-3E35-4532-AA4E-45A4DCE63D5B}" destId="{2E98BDF4-F66B-4CF0-AB58-D92797CACF1F}" srcOrd="0" destOrd="0" parTransId="{51D127D3-5EE5-4C0E-A795-F93418E094E6}" sibTransId="{9734A408-3E91-4C50-AD38-F76A5128899F}"/>
    <dgm:cxn modelId="{232C20A9-A7F9-4F14-8BC0-937DFE10E9EC}" srcId="{8B90FB9C-C57E-4762-ABC3-21862EDED122}" destId="{DC8C09E8-9F68-49EA-A61B-A61DB00263D7}" srcOrd="3" destOrd="0" parTransId="{E97A728D-9159-41BA-8E62-B3B62E931466}" sibTransId="{5B3E472F-E434-4D1E-94D0-00D31EC4C8B7}"/>
    <dgm:cxn modelId="{3FC008BC-A34D-4A3D-87EF-B148E4A269EC}" srcId="{DC8C09E8-9F68-49EA-A61B-A61DB00263D7}" destId="{5A11C4AE-E164-418B-A6B9-16C1B497DEB3}" srcOrd="0" destOrd="0" parTransId="{40057843-8AAC-40AB-BBC8-597222A38882}" sibTransId="{9353F577-A6C4-4563-BCA9-92911013BE16}"/>
    <dgm:cxn modelId="{4274D1CE-5F24-4E04-8B1D-FD7B4EE3140B}" srcId="{8B90FB9C-C57E-4762-ABC3-21862EDED122}" destId="{9C31E5F9-0BAD-4052-82F5-68D7E020283D}" srcOrd="2" destOrd="0" parTransId="{6584F2A0-099F-4167-8882-D129E8C3437F}" sibTransId="{A48FD90F-26FE-40B7-AE4D-B1FF35A9C427}"/>
    <dgm:cxn modelId="{CE7BF3DE-0748-4B0B-90A4-BAE5F53F0174}" srcId="{9C31E5F9-0BAD-4052-82F5-68D7E020283D}" destId="{9341CE83-DA7F-4765-B051-37E44972411D}" srcOrd="0" destOrd="0" parTransId="{C192B6B9-5B7D-45B4-B201-F9AC02C84836}" sibTransId="{917CB112-D8CE-4335-BDE8-7A9252B6EF3A}"/>
    <dgm:cxn modelId="{0B7021E8-6AB0-458D-8B2B-C4A5A7AD3306}" type="presOf" srcId="{2430B57B-114A-494B-B3C9-7B9D4F61B559}" destId="{F1D43CDD-4F43-481D-BD8A-EBC8A4F5A03A}" srcOrd="0" destOrd="0" presId="urn:microsoft.com/office/officeart/2005/8/layout/vList5"/>
    <dgm:cxn modelId="{FB1B55F5-9165-49C9-906E-C2B3DA063F03}" type="presOf" srcId="{6F0BBFA4-3E35-4532-AA4E-45A4DCE63D5B}" destId="{E7F102E5-F561-42C0-ABB1-C91DC95C802E}" srcOrd="0" destOrd="0" presId="urn:microsoft.com/office/officeart/2005/8/layout/vList5"/>
    <dgm:cxn modelId="{15771DCE-28C7-46D8-9D47-41CE12F6BA39}" type="presParOf" srcId="{2F36717D-007B-4F58-93D2-0ACC09510F6B}" destId="{A2C3926A-275E-4C95-9B82-2A1602866A72}" srcOrd="0" destOrd="0" presId="urn:microsoft.com/office/officeart/2005/8/layout/vList5"/>
    <dgm:cxn modelId="{ED4D443D-6513-496E-BD1B-2316A7224913}" type="presParOf" srcId="{A2C3926A-275E-4C95-9B82-2A1602866A72}" destId="{AF327FD8-0DE6-4D90-B421-E1E203784704}" srcOrd="0" destOrd="0" presId="urn:microsoft.com/office/officeart/2005/8/layout/vList5"/>
    <dgm:cxn modelId="{FB5D3668-8A02-40BE-9C8F-896DA7BA4B96}" type="presParOf" srcId="{A2C3926A-275E-4C95-9B82-2A1602866A72}" destId="{F1D43CDD-4F43-481D-BD8A-EBC8A4F5A03A}" srcOrd="1" destOrd="0" presId="urn:microsoft.com/office/officeart/2005/8/layout/vList5"/>
    <dgm:cxn modelId="{7285D9C7-3120-47F8-AB4D-72559964B716}" type="presParOf" srcId="{2F36717D-007B-4F58-93D2-0ACC09510F6B}" destId="{81BDA9F5-A42E-41C2-AC06-62493F9F3836}" srcOrd="1" destOrd="0" presId="urn:microsoft.com/office/officeart/2005/8/layout/vList5"/>
    <dgm:cxn modelId="{E379F907-14C1-4966-894C-734C875F2BFA}" type="presParOf" srcId="{2F36717D-007B-4F58-93D2-0ACC09510F6B}" destId="{8FDEA994-ED57-46AD-9BC6-1C94C5A7E27B}" srcOrd="2" destOrd="0" presId="urn:microsoft.com/office/officeart/2005/8/layout/vList5"/>
    <dgm:cxn modelId="{CFE10FBE-CA52-44CA-B63B-F5D65C69AAFF}" type="presParOf" srcId="{8FDEA994-ED57-46AD-9BC6-1C94C5A7E27B}" destId="{E7F102E5-F561-42C0-ABB1-C91DC95C802E}" srcOrd="0" destOrd="0" presId="urn:microsoft.com/office/officeart/2005/8/layout/vList5"/>
    <dgm:cxn modelId="{D4421440-695D-4CAB-AF9E-A68F4B855D21}" type="presParOf" srcId="{8FDEA994-ED57-46AD-9BC6-1C94C5A7E27B}" destId="{FF126962-72F6-4776-90E7-3C812294C10D}" srcOrd="1" destOrd="0" presId="urn:microsoft.com/office/officeart/2005/8/layout/vList5"/>
    <dgm:cxn modelId="{D758C829-B15F-45C8-894E-6BDB1377C051}" type="presParOf" srcId="{2F36717D-007B-4F58-93D2-0ACC09510F6B}" destId="{51A845E4-5075-4039-B825-A96601CD6272}" srcOrd="3" destOrd="0" presId="urn:microsoft.com/office/officeart/2005/8/layout/vList5"/>
    <dgm:cxn modelId="{B534DA7C-4889-4D86-9E6C-4C05B4CE4BAB}" type="presParOf" srcId="{2F36717D-007B-4F58-93D2-0ACC09510F6B}" destId="{B3EF5D5F-44D7-45D9-9161-A5E598B28743}" srcOrd="4" destOrd="0" presId="urn:microsoft.com/office/officeart/2005/8/layout/vList5"/>
    <dgm:cxn modelId="{E83DDBBF-1540-40FD-9B63-59A090A91165}" type="presParOf" srcId="{B3EF5D5F-44D7-45D9-9161-A5E598B28743}" destId="{0FA962D9-216F-40F3-9302-8DB27B3FD49D}" srcOrd="0" destOrd="0" presId="urn:microsoft.com/office/officeart/2005/8/layout/vList5"/>
    <dgm:cxn modelId="{5BEF62FE-BCBB-46AB-B4EE-D0EE21076787}" type="presParOf" srcId="{B3EF5D5F-44D7-45D9-9161-A5E598B28743}" destId="{2CAB6DE5-77C9-4CC6-8310-31E6BE965580}" srcOrd="1" destOrd="0" presId="urn:microsoft.com/office/officeart/2005/8/layout/vList5"/>
    <dgm:cxn modelId="{AC200D47-E2A8-4C85-832F-84536A7B8EDB}" type="presParOf" srcId="{2F36717D-007B-4F58-93D2-0ACC09510F6B}" destId="{913407CA-2BC7-463F-981B-0497111D736A}" srcOrd="5" destOrd="0" presId="urn:microsoft.com/office/officeart/2005/8/layout/vList5"/>
    <dgm:cxn modelId="{4B1B677F-45F4-402F-9B25-293561C6E445}" type="presParOf" srcId="{2F36717D-007B-4F58-93D2-0ACC09510F6B}" destId="{3C6577D6-EC43-43ED-B9DD-F3AF743B5BBF}" srcOrd="6" destOrd="0" presId="urn:microsoft.com/office/officeart/2005/8/layout/vList5"/>
    <dgm:cxn modelId="{BCF30888-993D-4D5E-B736-4378E534AED8}" type="presParOf" srcId="{3C6577D6-EC43-43ED-B9DD-F3AF743B5BBF}" destId="{458D3F1E-EF6D-4B6E-8DE0-1A861BC90F85}" srcOrd="0" destOrd="0" presId="urn:microsoft.com/office/officeart/2005/8/layout/vList5"/>
    <dgm:cxn modelId="{B0A11D9D-1E10-4A76-8A33-A348B2FDF1EF}" type="presParOf" srcId="{3C6577D6-EC43-43ED-B9DD-F3AF743B5BBF}" destId="{700383A7-D8D7-4A8D-95FB-71FE3FA91441}" srcOrd="1" destOrd="0" presId="urn:microsoft.com/office/officeart/2005/8/layout/vList5"/>
    <dgm:cxn modelId="{1C7FE6F5-2324-434D-8043-4EE69B2E9839}" type="presParOf" srcId="{2F36717D-007B-4F58-93D2-0ACC09510F6B}" destId="{BD28BD05-0F9C-4224-A0B7-E60071147442}" srcOrd="7" destOrd="0" presId="urn:microsoft.com/office/officeart/2005/8/layout/vList5"/>
    <dgm:cxn modelId="{8D51EDA8-B2F3-4486-9AEE-29EB7FB7C743}" type="presParOf" srcId="{2F36717D-007B-4F58-93D2-0ACC09510F6B}" destId="{158C51C7-0FDB-439D-9779-32F5CDCD35D2}" srcOrd="8" destOrd="0" presId="urn:microsoft.com/office/officeart/2005/8/layout/vList5"/>
    <dgm:cxn modelId="{C5E8E7C3-37F6-4B03-90DA-E7084BDCDD32}" type="presParOf" srcId="{158C51C7-0FDB-439D-9779-32F5CDCD35D2}" destId="{1D1AD4D3-A93E-4333-B624-626B128D361F}" srcOrd="0" destOrd="0" presId="urn:microsoft.com/office/officeart/2005/8/layout/vList5"/>
    <dgm:cxn modelId="{C1F70968-037B-4836-A06C-85943C3808BE}" type="presParOf" srcId="{158C51C7-0FDB-439D-9779-32F5CDCD35D2}" destId="{E00F0685-1D8C-402E-81F2-A96A8A82B0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446DF2-E7B4-40E2-9D6B-DECAE2E5C1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67A37CE1-3B65-4896-9146-639F0D800359}">
      <dgm:prSet phldrT="[Text]"/>
      <dgm:spPr>
        <a:solidFill>
          <a:srgbClr val="6600CC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GT" dirty="0"/>
            <a:t>1.Proveedor del Servicio dueño de la infraestructura</a:t>
          </a:r>
        </a:p>
      </dgm:t>
    </dgm:pt>
    <dgm:pt modelId="{57D34C1C-90B8-43DA-9E5A-11083DB95EA7}" type="par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3F055D00-1646-489C-9BAC-CDE929D3ECDD}" type="sibTrans" cxnId="{D680C977-B372-4677-BABF-434EF8F0C1B7}">
      <dgm:prSet/>
      <dgm:spPr/>
      <dgm:t>
        <a:bodyPr/>
        <a:lstStyle/>
        <a:p>
          <a:pPr algn="just"/>
          <a:endParaRPr lang="es-GT"/>
        </a:p>
      </dgm:t>
    </dgm:pt>
    <dgm:pt modelId="{00437AC3-AAF9-4F42-8CB1-3E128056D726}">
      <dgm:prSet phldrT="[Text]"/>
      <dgm:spPr/>
      <dgm:t>
        <a:bodyPr/>
        <a:lstStyle/>
        <a:p>
          <a:pPr algn="just"/>
          <a:r>
            <a:rPr lang="es-MX" dirty="0"/>
            <a:t>Aplicaciones, almacenamiento y otros recursos están disponibles al público en sus centros de datos; el acceso a los servicios solo se ofrece de manera remota, normalmente a través de Internet</a:t>
          </a:r>
          <a:endParaRPr lang="es-GT" dirty="0"/>
        </a:p>
      </dgm:t>
    </dgm:pt>
    <dgm:pt modelId="{924AA71B-3026-4296-9D59-0F8824D25ACB}" type="par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38B92520-F973-4379-B3B2-FF8CCECD20E1}" type="sibTrans" cxnId="{598DB309-851D-4FF2-B7EB-18D805A991D0}">
      <dgm:prSet/>
      <dgm:spPr/>
      <dgm:t>
        <a:bodyPr/>
        <a:lstStyle/>
        <a:p>
          <a:pPr algn="just"/>
          <a:endParaRPr lang="es-GT"/>
        </a:p>
      </dgm:t>
    </dgm:pt>
    <dgm:pt modelId="{DD167A89-C8F4-4297-8F5B-699C937B2FB3}">
      <dgm:prSet phldrT="[Text]"/>
      <dgm:spPr>
        <a:solidFill>
          <a:srgbClr val="9933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GT" dirty="0"/>
            <a:t>2.Infraestructura común</a:t>
          </a:r>
        </a:p>
      </dgm:t>
    </dgm:pt>
    <dgm:pt modelId="{C7E1FBB2-B902-43BB-BBC0-D6B7BC2F3623}" type="par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84E556E7-B2C4-433A-AC05-8A2B21CE7433}" type="sibTrans" cxnId="{5F8CC816-6EF5-4980-B013-3551D147E98F}">
      <dgm:prSet/>
      <dgm:spPr/>
      <dgm:t>
        <a:bodyPr/>
        <a:lstStyle/>
        <a:p>
          <a:pPr algn="just"/>
          <a:endParaRPr lang="es-GT"/>
        </a:p>
      </dgm:t>
    </dgm:pt>
    <dgm:pt modelId="{4368F6E8-22A1-4410-BC4B-76209D8E8B3B}">
      <dgm:prSet phldrT="[Text]"/>
      <dgm:spPr/>
      <dgm:t>
        <a:bodyPr/>
        <a:lstStyle/>
        <a:p>
          <a:pPr algn="just"/>
          <a:r>
            <a:rPr lang="es-MX" dirty="0"/>
            <a:t>Es alojada, operada y gestionada por un proveedor desde uno o más centros de datos, por lo que el  servicio se ofrece a múltiples clientes.</a:t>
          </a:r>
          <a:endParaRPr lang="es-GT" dirty="0"/>
        </a:p>
      </dgm:t>
    </dgm:pt>
    <dgm:pt modelId="{18E08690-BA63-43E7-9B7D-871A5B73376C}" type="par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21F4E7BD-10D6-442F-98D6-71C3132B8434}" type="sibTrans" cxnId="{F85B5C9C-FCD3-41BE-B477-79B18CD6F7B0}">
      <dgm:prSet/>
      <dgm:spPr/>
      <dgm:t>
        <a:bodyPr/>
        <a:lstStyle/>
        <a:p>
          <a:pPr algn="just"/>
          <a:endParaRPr lang="es-GT"/>
        </a:p>
      </dgm:t>
    </dgm:pt>
    <dgm:pt modelId="{9D1E68DF-345B-45AD-9DDF-ABD231A8DA19}">
      <dgm:prSet phldrT="[Text]"/>
      <dgm:spPr>
        <a:solidFill>
          <a:srgbClr val="9900CC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just"/>
          <a:r>
            <a:rPr lang="es-G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3.Control de Seguridad y operaciones</a:t>
          </a:r>
        </a:p>
      </dgm:t>
    </dgm:pt>
    <dgm:pt modelId="{5AA73203-5CDF-43EF-9397-98ED46514D7F}" type="par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C5C19370-4DDB-4D83-8EDF-749668BE2752}" type="sibTrans" cxnId="{660E8EA0-1691-41BB-9747-A782F7656A5E}">
      <dgm:prSet/>
      <dgm:spPr/>
      <dgm:t>
        <a:bodyPr/>
        <a:lstStyle/>
        <a:p>
          <a:pPr algn="just"/>
          <a:endParaRPr lang="es-GT"/>
        </a:p>
      </dgm:t>
    </dgm:pt>
    <dgm:pt modelId="{9F226AAE-A821-4E5D-A232-0BB926725FB5}">
      <dgm:prSet phldrT="[Text]"/>
      <dgm:spPr/>
      <dgm:t>
        <a:bodyPr/>
        <a:lstStyle/>
        <a:p>
          <a:pPr algn="just"/>
          <a:r>
            <a:rPr lang="es-MX" dirty="0"/>
            <a:t>Un proveedor  es responsable de la oferta de servicios de la nube, por lo que  se tiene un control muy bajo de la seguridad física y lógica, al contrario de lo que sucede en una nube privada</a:t>
          </a:r>
          <a:endParaRPr lang="es-GT" dirty="0"/>
        </a:p>
      </dgm:t>
    </dgm:pt>
    <dgm:pt modelId="{2B2FEDC4-0D05-451E-9987-03A3D8CB7358}" type="par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3DFF1029-CB48-4008-B61B-FEDDA1F3C403}" type="sibTrans" cxnId="{991DB835-D9E0-4A8F-9C7D-0C99FD894726}">
      <dgm:prSet/>
      <dgm:spPr/>
      <dgm:t>
        <a:bodyPr/>
        <a:lstStyle/>
        <a:p>
          <a:pPr algn="just"/>
          <a:endParaRPr lang="es-GT"/>
        </a:p>
      </dgm:t>
    </dgm:pt>
    <dgm:pt modelId="{F6DABC0A-777B-477D-BD2F-0511632966C3}" type="pres">
      <dgm:prSet presAssocID="{81446DF2-E7B4-40E2-9D6B-DECAE2E5C12C}" presName="linear" presStyleCnt="0">
        <dgm:presLayoutVars>
          <dgm:animLvl val="lvl"/>
          <dgm:resizeHandles val="exact"/>
        </dgm:presLayoutVars>
      </dgm:prSet>
      <dgm:spPr/>
    </dgm:pt>
    <dgm:pt modelId="{839D4140-3DEB-4C13-A88B-EF98D76BBB91}" type="pres">
      <dgm:prSet presAssocID="{67A37CE1-3B65-4896-9146-639F0D8003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C02A0F-E262-4B61-A838-0DF340D594DA}" type="pres">
      <dgm:prSet presAssocID="{67A37CE1-3B65-4896-9146-639F0D800359}" presName="childText" presStyleLbl="revTx" presStyleIdx="0" presStyleCnt="3">
        <dgm:presLayoutVars>
          <dgm:bulletEnabled val="1"/>
        </dgm:presLayoutVars>
      </dgm:prSet>
      <dgm:spPr/>
    </dgm:pt>
    <dgm:pt modelId="{2F899402-EB4E-41E7-8175-D12DB4E528CE}" type="pres">
      <dgm:prSet presAssocID="{DD167A89-C8F4-4297-8F5B-699C937B2F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ABDCC4-C84F-4B6F-B4B2-16990FB6A537}" type="pres">
      <dgm:prSet presAssocID="{DD167A89-C8F4-4297-8F5B-699C937B2FB3}" presName="childText" presStyleLbl="revTx" presStyleIdx="1" presStyleCnt="3">
        <dgm:presLayoutVars>
          <dgm:bulletEnabled val="1"/>
        </dgm:presLayoutVars>
      </dgm:prSet>
      <dgm:spPr/>
    </dgm:pt>
    <dgm:pt modelId="{01C3D4D3-23CA-4F92-9164-F00B6FA2D5B9}" type="pres">
      <dgm:prSet presAssocID="{9D1E68DF-345B-45AD-9DDF-ABD231A8DA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00972A-C25C-4242-B654-08112DB9F62C}" type="pres">
      <dgm:prSet presAssocID="{9D1E68DF-345B-45AD-9DDF-ABD231A8DA1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98DB309-851D-4FF2-B7EB-18D805A991D0}" srcId="{67A37CE1-3B65-4896-9146-639F0D800359}" destId="{00437AC3-AAF9-4F42-8CB1-3E128056D726}" srcOrd="0" destOrd="0" parTransId="{924AA71B-3026-4296-9D59-0F8824D25ACB}" sibTransId="{38B92520-F973-4379-B3B2-FF8CCECD20E1}"/>
    <dgm:cxn modelId="{5F8CC816-6EF5-4980-B013-3551D147E98F}" srcId="{81446DF2-E7B4-40E2-9D6B-DECAE2E5C12C}" destId="{DD167A89-C8F4-4297-8F5B-699C937B2FB3}" srcOrd="1" destOrd="0" parTransId="{C7E1FBB2-B902-43BB-BBC0-D6B7BC2F3623}" sibTransId="{84E556E7-B2C4-433A-AC05-8A2B21CE7433}"/>
    <dgm:cxn modelId="{A1CB0E20-4775-4631-AFAB-A93AAC6A8D0C}" type="presOf" srcId="{00437AC3-AAF9-4F42-8CB1-3E128056D726}" destId="{41C02A0F-E262-4B61-A838-0DF340D594DA}" srcOrd="0" destOrd="0" presId="urn:microsoft.com/office/officeart/2005/8/layout/vList2"/>
    <dgm:cxn modelId="{03D4792F-789D-4C8F-B893-0A10E05072A0}" type="presOf" srcId="{DD167A89-C8F4-4297-8F5B-699C937B2FB3}" destId="{2F899402-EB4E-41E7-8175-D12DB4E528CE}" srcOrd="0" destOrd="0" presId="urn:microsoft.com/office/officeart/2005/8/layout/vList2"/>
    <dgm:cxn modelId="{991DB835-D9E0-4A8F-9C7D-0C99FD894726}" srcId="{9D1E68DF-345B-45AD-9DDF-ABD231A8DA19}" destId="{9F226AAE-A821-4E5D-A232-0BB926725FB5}" srcOrd="0" destOrd="0" parTransId="{2B2FEDC4-0D05-451E-9987-03A3D8CB7358}" sibTransId="{3DFF1029-CB48-4008-B61B-FEDDA1F3C403}"/>
    <dgm:cxn modelId="{BCCD0B3D-81F3-4FEE-B75E-25DD52B9AA38}" type="presOf" srcId="{67A37CE1-3B65-4896-9146-639F0D800359}" destId="{839D4140-3DEB-4C13-A88B-EF98D76BBB91}" srcOrd="0" destOrd="0" presId="urn:microsoft.com/office/officeart/2005/8/layout/vList2"/>
    <dgm:cxn modelId="{1A978270-EA84-42E6-80E3-2E1A05C4C964}" type="presOf" srcId="{81446DF2-E7B4-40E2-9D6B-DECAE2E5C12C}" destId="{F6DABC0A-777B-477D-BD2F-0511632966C3}" srcOrd="0" destOrd="0" presId="urn:microsoft.com/office/officeart/2005/8/layout/vList2"/>
    <dgm:cxn modelId="{D680C977-B372-4677-BABF-434EF8F0C1B7}" srcId="{81446DF2-E7B4-40E2-9D6B-DECAE2E5C12C}" destId="{67A37CE1-3B65-4896-9146-639F0D800359}" srcOrd="0" destOrd="0" parTransId="{57D34C1C-90B8-43DA-9E5A-11083DB95EA7}" sibTransId="{3F055D00-1646-489C-9BAC-CDE929D3ECDD}"/>
    <dgm:cxn modelId="{F7268084-9F7A-41E3-89BB-01D33C9FAD85}" type="presOf" srcId="{4368F6E8-22A1-4410-BC4B-76209D8E8B3B}" destId="{DDABDCC4-C84F-4B6F-B4B2-16990FB6A537}" srcOrd="0" destOrd="0" presId="urn:microsoft.com/office/officeart/2005/8/layout/vList2"/>
    <dgm:cxn modelId="{76620595-2424-46F7-818D-42A979254946}" type="presOf" srcId="{9D1E68DF-345B-45AD-9DDF-ABD231A8DA19}" destId="{01C3D4D3-23CA-4F92-9164-F00B6FA2D5B9}" srcOrd="0" destOrd="0" presId="urn:microsoft.com/office/officeart/2005/8/layout/vList2"/>
    <dgm:cxn modelId="{F85B5C9C-FCD3-41BE-B477-79B18CD6F7B0}" srcId="{DD167A89-C8F4-4297-8F5B-699C937B2FB3}" destId="{4368F6E8-22A1-4410-BC4B-76209D8E8B3B}" srcOrd="0" destOrd="0" parTransId="{18E08690-BA63-43E7-9B7D-871A5B73376C}" sibTransId="{21F4E7BD-10D6-442F-98D6-71C3132B8434}"/>
    <dgm:cxn modelId="{660E8EA0-1691-41BB-9747-A782F7656A5E}" srcId="{81446DF2-E7B4-40E2-9D6B-DECAE2E5C12C}" destId="{9D1E68DF-345B-45AD-9DDF-ABD231A8DA19}" srcOrd="2" destOrd="0" parTransId="{5AA73203-5CDF-43EF-9397-98ED46514D7F}" sibTransId="{C5C19370-4DDB-4D83-8EDF-749668BE2752}"/>
    <dgm:cxn modelId="{92B46DFF-3693-40B3-A55C-8964BD72B3F2}" type="presOf" srcId="{9F226AAE-A821-4E5D-A232-0BB926725FB5}" destId="{F600972A-C25C-4242-B654-08112DB9F62C}" srcOrd="0" destOrd="0" presId="urn:microsoft.com/office/officeart/2005/8/layout/vList2"/>
    <dgm:cxn modelId="{5A6D53AD-965F-4440-8E56-5FC058CCB529}" type="presParOf" srcId="{F6DABC0A-777B-477D-BD2F-0511632966C3}" destId="{839D4140-3DEB-4C13-A88B-EF98D76BBB91}" srcOrd="0" destOrd="0" presId="urn:microsoft.com/office/officeart/2005/8/layout/vList2"/>
    <dgm:cxn modelId="{3B7CB5D3-31CB-4289-A493-04FAD4FD5623}" type="presParOf" srcId="{F6DABC0A-777B-477D-BD2F-0511632966C3}" destId="{41C02A0F-E262-4B61-A838-0DF340D594DA}" srcOrd="1" destOrd="0" presId="urn:microsoft.com/office/officeart/2005/8/layout/vList2"/>
    <dgm:cxn modelId="{5E54E1A6-C177-40E1-903C-B40E99601729}" type="presParOf" srcId="{F6DABC0A-777B-477D-BD2F-0511632966C3}" destId="{2F899402-EB4E-41E7-8175-D12DB4E528CE}" srcOrd="2" destOrd="0" presId="urn:microsoft.com/office/officeart/2005/8/layout/vList2"/>
    <dgm:cxn modelId="{D4AFC79E-3708-4370-9274-0DA4A9B72690}" type="presParOf" srcId="{F6DABC0A-777B-477D-BD2F-0511632966C3}" destId="{DDABDCC4-C84F-4B6F-B4B2-16990FB6A537}" srcOrd="3" destOrd="0" presId="urn:microsoft.com/office/officeart/2005/8/layout/vList2"/>
    <dgm:cxn modelId="{404E50D6-E8F9-41F0-904B-348DA3A923EF}" type="presParOf" srcId="{F6DABC0A-777B-477D-BD2F-0511632966C3}" destId="{01C3D4D3-23CA-4F92-9164-F00B6FA2D5B9}" srcOrd="4" destOrd="0" presId="urn:microsoft.com/office/officeart/2005/8/layout/vList2"/>
    <dgm:cxn modelId="{9EED7C5A-01B3-4F2F-9AEE-C7B9F8C3A257}" type="presParOf" srcId="{F6DABC0A-777B-477D-BD2F-0511632966C3}" destId="{F600972A-C25C-4242-B654-08112DB9F62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66E78-57E0-4326-96E4-57BC28D6B007}">
      <dsp:nvSpPr>
        <dsp:cNvPr id="0" name=""/>
        <dsp:cNvSpPr/>
      </dsp:nvSpPr>
      <dsp:spPr>
        <a:xfrm>
          <a:off x="0" y="889469"/>
          <a:ext cx="110834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rgbClr val="00FF99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734176-CA43-4D05-BB8F-F0A5133DBBDB}">
      <dsp:nvSpPr>
        <dsp:cNvPr id="0" name=""/>
        <dsp:cNvSpPr/>
      </dsp:nvSpPr>
      <dsp:spPr>
        <a:xfrm>
          <a:off x="554171" y="66607"/>
          <a:ext cx="8273481" cy="1073782"/>
        </a:xfrm>
        <a:prstGeom prst="roundRect">
          <a:avLst/>
        </a:prstGeom>
        <a:solidFill>
          <a:srgbClr val="00FFCC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249" tIns="0" rIns="29324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 1960 los equipos informáticos estaban diseñados para ejecutar un único trabajo a la vez, 5 años después se hace popular el concepto de </a:t>
          </a:r>
          <a:r>
            <a:rPr lang="es-ES" sz="1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</a:t>
          </a:r>
          <a:r>
            <a:rPr lang="es-ES" sz="1800" i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sharing</a:t>
          </a:r>
          <a:r>
            <a:rPr lang="es-ES" sz="1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 </a:t>
          </a:r>
          <a:endParaRPr lang="es-MX" sz="1800" i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589" y="119025"/>
        <a:ext cx="8168645" cy="968946"/>
      </dsp:txXfrm>
    </dsp:sp>
    <dsp:sp modelId="{8E28492F-5964-4A6A-8949-799BA2EB55E9}">
      <dsp:nvSpPr>
        <dsp:cNvPr id="0" name=""/>
        <dsp:cNvSpPr/>
      </dsp:nvSpPr>
      <dsp:spPr>
        <a:xfrm>
          <a:off x="0" y="2232531"/>
          <a:ext cx="110834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rgbClr val="99FF3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55B1D8-CA18-4806-BAF2-E46F58CF6A3A}">
      <dsp:nvSpPr>
        <dsp:cNvPr id="0" name=""/>
        <dsp:cNvSpPr/>
      </dsp:nvSpPr>
      <dsp:spPr>
        <a:xfrm>
          <a:off x="554171" y="1409669"/>
          <a:ext cx="8287835" cy="1073782"/>
        </a:xfrm>
        <a:prstGeom prst="roundRect">
          <a:avLst/>
        </a:prstGeom>
        <a:solidFill>
          <a:srgbClr val="99FF33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249" tIns="0" rIns="293249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Consistía en </a:t>
          </a:r>
          <a:r>
            <a:rPr lang="es-ES" sz="1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prestar una fracción de los recursos del sistema ya fuera </a:t>
          </a: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tiempo del procesador o capacidad de almacenamiento a múltiples usuarios, con ello era posible que muchos de ellos trabajaran de manera simultánea en un solo equipo mainframe</a:t>
          </a:r>
        </a:p>
      </dsp:txBody>
      <dsp:txXfrm>
        <a:off x="606589" y="1462087"/>
        <a:ext cx="8182999" cy="968946"/>
      </dsp:txXfrm>
    </dsp:sp>
    <dsp:sp modelId="{D201BD68-D00E-473D-BE99-868789363285}">
      <dsp:nvSpPr>
        <dsp:cNvPr id="0" name=""/>
        <dsp:cNvSpPr/>
      </dsp:nvSpPr>
      <dsp:spPr>
        <a:xfrm>
          <a:off x="0" y="3575593"/>
          <a:ext cx="110834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rgbClr val="FFFF00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757563-F75E-4459-AC6C-C96F9E573FE7}">
      <dsp:nvSpPr>
        <dsp:cNvPr id="0" name=""/>
        <dsp:cNvSpPr/>
      </dsp:nvSpPr>
      <dsp:spPr>
        <a:xfrm>
          <a:off x="554171" y="2752731"/>
          <a:ext cx="8232595" cy="1073782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249" tIns="0" rIns="293249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 la década de los 80 se lanzan las </a:t>
          </a:r>
          <a:r>
            <a:rPr lang="es-ES" sz="18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PCs</a:t>
          </a:r>
          <a:r>
            <a:rPr lang="es-E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(IBM), accesibles a todo el público, son de arquitectura modular y expansibles por lo que la nueva tendencia era la de usuarios dueños de sus propios ordenadores. </a:t>
          </a:r>
          <a:endParaRPr lang="es-MX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589" y="2805149"/>
        <a:ext cx="8127759" cy="968946"/>
      </dsp:txXfrm>
    </dsp:sp>
    <dsp:sp modelId="{BE44313F-B71A-4D6A-9EB4-FBC57CD231CA}">
      <dsp:nvSpPr>
        <dsp:cNvPr id="0" name=""/>
        <dsp:cNvSpPr/>
      </dsp:nvSpPr>
      <dsp:spPr>
        <a:xfrm>
          <a:off x="0" y="4918655"/>
          <a:ext cx="110834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rgbClr val="FF0000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90E35B-0C54-4AB5-8447-DF1D08B1B05C}">
      <dsp:nvSpPr>
        <dsp:cNvPr id="0" name=""/>
        <dsp:cNvSpPr/>
      </dsp:nvSpPr>
      <dsp:spPr>
        <a:xfrm>
          <a:off x="554171" y="4095793"/>
          <a:ext cx="8187363" cy="1073782"/>
        </a:xfrm>
        <a:prstGeom prst="roundRect">
          <a:avLst/>
        </a:prstGeom>
        <a:solidFill>
          <a:srgbClr val="FF660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249" tIns="0" rIns="293249" bIns="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apogeo de los nuevos ordenadores con mayor capacidad de procesamiento y almacenamiento, fue adoptándose por un número mayor de individuos tales como comunidades de científicos y estudiantes universitarios, lo que dio paso a otra perspectiva sobre el uso de los ordenadores y el internet.</a:t>
          </a:r>
          <a:endParaRPr lang="es-MX" sz="17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589" y="4148211"/>
        <a:ext cx="8082527" cy="9689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1E65B-12EE-4143-AB53-04072A0A8BC7}">
      <dsp:nvSpPr>
        <dsp:cNvPr id="0" name=""/>
        <dsp:cNvSpPr/>
      </dsp:nvSpPr>
      <dsp:spPr>
        <a:xfrm>
          <a:off x="793" y="408834"/>
          <a:ext cx="3413388" cy="4096066"/>
        </a:xfrm>
        <a:prstGeom prst="roundRect">
          <a:avLst>
            <a:gd name="adj" fmla="val 5000"/>
          </a:avLst>
        </a:prstGeom>
        <a:solidFill>
          <a:srgbClr val="CC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1.</a:t>
          </a:r>
        </a:p>
      </dsp:txBody>
      <dsp:txXfrm rot="16200000">
        <a:off x="-1337255" y="1746883"/>
        <a:ext cx="3358774" cy="682677"/>
      </dsp:txXfrm>
    </dsp:sp>
    <dsp:sp modelId="{C2535DC6-AE70-47A1-8C40-47DC752AF689}">
      <dsp:nvSpPr>
        <dsp:cNvPr id="0" name=""/>
        <dsp:cNvSpPr/>
      </dsp:nvSpPr>
      <dsp:spPr>
        <a:xfrm>
          <a:off x="683470" y="408834"/>
          <a:ext cx="2542974" cy="409606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-Funciona similar a una red o centro de datos privado.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-La gestiona una única organización o bien terceras personas: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i="1" kern="1200" dirty="0"/>
            <a:t>-</a:t>
          </a:r>
          <a:r>
            <a:rPr lang="es-MX" sz="1800" i="1" kern="1200" dirty="0" err="1"/>
            <a:t>on-premise</a:t>
          </a:r>
          <a:r>
            <a:rPr lang="es-MX" sz="1800" i="1" kern="1200" dirty="0"/>
            <a:t> (en la </a:t>
          </a:r>
          <a:r>
            <a:rPr lang="es-MX" sz="1800" kern="1200" dirty="0"/>
            <a:t>organización) 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i="1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i="1" kern="1200" dirty="0"/>
            <a:t>-off-</a:t>
          </a:r>
          <a:r>
            <a:rPr lang="es-MX" sz="1800" i="1" kern="1200" dirty="0" err="1"/>
            <a:t>premise</a:t>
          </a:r>
          <a:r>
            <a:rPr lang="es-MX" sz="1800" i="1" kern="1200" dirty="0"/>
            <a:t> (fuera de la organización)</a:t>
          </a:r>
          <a:endParaRPr lang="es-MX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kern="1200" dirty="0"/>
        </a:p>
      </dsp:txBody>
      <dsp:txXfrm>
        <a:off x="683470" y="408834"/>
        <a:ext cx="2542974" cy="4096066"/>
      </dsp:txXfrm>
    </dsp:sp>
    <dsp:sp modelId="{851F6AA9-AE2E-4FB6-B6B6-DF452E7647B5}">
      <dsp:nvSpPr>
        <dsp:cNvPr id="0" name=""/>
        <dsp:cNvSpPr/>
      </dsp:nvSpPr>
      <dsp:spPr>
        <a:xfrm>
          <a:off x="3533650" y="369266"/>
          <a:ext cx="3413388" cy="4096066"/>
        </a:xfrm>
        <a:prstGeom prst="roundRect">
          <a:avLst>
            <a:gd name="adj" fmla="val 5000"/>
          </a:avLst>
        </a:prstGeom>
        <a:solidFill>
          <a:srgbClr val="FF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2.</a:t>
          </a:r>
        </a:p>
      </dsp:txBody>
      <dsp:txXfrm rot="16200000">
        <a:off x="2195601" y="1707315"/>
        <a:ext cx="3358774" cy="682677"/>
      </dsp:txXfrm>
    </dsp:sp>
    <dsp:sp modelId="{7A935D8A-2769-4948-A150-67F73E5C2F2A}">
      <dsp:nvSpPr>
        <dsp:cNvPr id="0" name=""/>
        <dsp:cNvSpPr/>
      </dsp:nvSpPr>
      <dsp:spPr>
        <a:xfrm rot="5400000">
          <a:off x="3249797" y="3623997"/>
          <a:ext cx="601840" cy="51200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0F9247-FACB-484F-BBC8-6B565B6229FA}">
      <dsp:nvSpPr>
        <dsp:cNvPr id="0" name=""/>
        <dsp:cNvSpPr/>
      </dsp:nvSpPr>
      <dsp:spPr>
        <a:xfrm>
          <a:off x="4216327" y="369266"/>
          <a:ext cx="2542974" cy="409606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0" bIns="0" numCol="1" spcCol="1270" anchor="t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2100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Son opción para las compañías que necesitan alta protección de datos y ediciones a nivel de servicio.</a:t>
          </a:r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La maneja un solo cliente que controla qué aplicaciones debe correr y dónde.</a:t>
          </a:r>
        </a:p>
      </dsp:txBody>
      <dsp:txXfrm>
        <a:off x="4216327" y="369266"/>
        <a:ext cx="2542974" cy="4096066"/>
      </dsp:txXfrm>
    </dsp:sp>
    <dsp:sp modelId="{785D80A0-F4C2-4531-BA4E-9E051FE8A2A1}">
      <dsp:nvSpPr>
        <dsp:cNvPr id="0" name=""/>
        <dsp:cNvSpPr/>
      </dsp:nvSpPr>
      <dsp:spPr>
        <a:xfrm>
          <a:off x="7066507" y="369266"/>
          <a:ext cx="3413388" cy="4096066"/>
        </a:xfrm>
        <a:prstGeom prst="roundRect">
          <a:avLst>
            <a:gd name="adj" fmla="val 5000"/>
          </a:avLst>
        </a:prstGeom>
        <a:solidFill>
          <a:srgbClr val="FF33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3.</a:t>
          </a:r>
        </a:p>
      </dsp:txBody>
      <dsp:txXfrm rot="16200000">
        <a:off x="5728459" y="1707315"/>
        <a:ext cx="3358774" cy="682677"/>
      </dsp:txXfrm>
    </dsp:sp>
    <dsp:sp modelId="{81EA3114-E307-4541-937E-B4F7A6AEC5AC}">
      <dsp:nvSpPr>
        <dsp:cNvPr id="0" name=""/>
        <dsp:cNvSpPr/>
      </dsp:nvSpPr>
      <dsp:spPr>
        <a:xfrm rot="5400000">
          <a:off x="6782654" y="3623997"/>
          <a:ext cx="601840" cy="51200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A2187E-6377-493A-8586-1A2839A9DCFF}">
      <dsp:nvSpPr>
        <dsp:cNvPr id="0" name=""/>
        <dsp:cNvSpPr/>
      </dsp:nvSpPr>
      <dsp:spPr>
        <a:xfrm>
          <a:off x="7749185" y="369266"/>
          <a:ext cx="2542974" cy="409606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0" bIns="0" numCol="1" spcCol="1270" anchor="t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2100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 dirty="0"/>
        </a:p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Son propietarios del servidor, red, y disco y pueden decidir qué usuarios están autorizados a utilizar la infraestructura. </a:t>
          </a:r>
        </a:p>
      </dsp:txBody>
      <dsp:txXfrm>
        <a:off x="7749185" y="369266"/>
        <a:ext cx="2542974" cy="40960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EFE9-2D57-4AA9-9831-D5049EBFF230}">
      <dsp:nvSpPr>
        <dsp:cNvPr id="0" name=""/>
        <dsp:cNvSpPr/>
      </dsp:nvSpPr>
      <dsp:spPr>
        <a:xfrm>
          <a:off x="-6657021" y="-857784"/>
          <a:ext cx="7923137" cy="7923137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445A5-B398-41C1-9117-91628E0C2B8E}">
      <dsp:nvSpPr>
        <dsp:cNvPr id="0" name=""/>
        <dsp:cNvSpPr/>
      </dsp:nvSpPr>
      <dsp:spPr>
        <a:xfrm>
          <a:off x="553008" y="367829"/>
          <a:ext cx="9390237" cy="736129"/>
        </a:xfrm>
        <a:prstGeom prst="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La organización cliente establece un entorno de </a:t>
          </a:r>
          <a:r>
            <a:rPr lang="es-MX" sz="1600" i="1" kern="1200" dirty="0"/>
            <a:t>virtualización en sus </a:t>
          </a:r>
          <a:r>
            <a:rPr lang="es-MX" sz="1600" kern="1200" dirty="0"/>
            <a:t>propios servidores, en cualquiera de sus propios centros de datos o en los de un proveedor de servicios. </a:t>
          </a:r>
        </a:p>
      </dsp:txBody>
      <dsp:txXfrm>
        <a:off x="553008" y="367829"/>
        <a:ext cx="9390237" cy="736129"/>
      </dsp:txXfrm>
    </dsp:sp>
    <dsp:sp modelId="{A02FD282-94C9-40CB-98E0-B68740F52189}">
      <dsp:nvSpPr>
        <dsp:cNvPr id="0" name=""/>
        <dsp:cNvSpPr/>
      </dsp:nvSpPr>
      <dsp:spPr>
        <a:xfrm>
          <a:off x="92927" y="275813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9CF14-FAEE-4B7B-83AF-4A67065B8FDB}">
      <dsp:nvSpPr>
        <dsp:cNvPr id="0" name=""/>
        <dsp:cNvSpPr/>
      </dsp:nvSpPr>
      <dsp:spPr>
        <a:xfrm>
          <a:off x="1080498" y="1471671"/>
          <a:ext cx="8862748" cy="736129"/>
        </a:xfrm>
        <a:prstGeom prst="rect">
          <a:avLst/>
        </a:prstGeom>
        <a:solidFill>
          <a:srgbClr val="CC0066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Las organizaciones deben comprar, construir y gestionar la nube a cambio de tener el control de la misma, sus costes y condiciones de gestión serán más altos. </a:t>
          </a:r>
        </a:p>
      </dsp:txBody>
      <dsp:txXfrm>
        <a:off x="1080498" y="1471671"/>
        <a:ext cx="8862748" cy="736129"/>
      </dsp:txXfrm>
    </dsp:sp>
    <dsp:sp modelId="{41F7C359-6FB5-4CA4-A010-FC19E6C2CF97}">
      <dsp:nvSpPr>
        <dsp:cNvPr id="0" name=""/>
        <dsp:cNvSpPr/>
      </dsp:nvSpPr>
      <dsp:spPr>
        <a:xfrm>
          <a:off x="620416" y="1379655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CC006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0E9B6-D1AA-4258-BE9A-AA1E95BC4E12}">
      <dsp:nvSpPr>
        <dsp:cNvPr id="0" name=""/>
        <dsp:cNvSpPr/>
      </dsp:nvSpPr>
      <dsp:spPr>
        <a:xfrm>
          <a:off x="1242394" y="2575513"/>
          <a:ext cx="8700851" cy="736129"/>
        </a:xfrm>
        <a:prstGeom prst="rect">
          <a:avLst/>
        </a:prstGeom>
        <a:solidFill>
          <a:srgbClr val="FF0066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Los clientes organizacionales y empresariales de una nube privada son los responsables del funcionamiento de la misma. </a:t>
          </a:r>
          <a:endParaRPr lang="es-MX" sz="1600" kern="1200" dirty="0">
            <a:solidFill>
              <a:schemeClr val="bg1"/>
            </a:solidFill>
          </a:endParaRPr>
        </a:p>
      </dsp:txBody>
      <dsp:txXfrm>
        <a:off x="1242394" y="2575513"/>
        <a:ext cx="8700851" cy="736129"/>
      </dsp:txXfrm>
    </dsp:sp>
    <dsp:sp modelId="{D19B4759-CD3D-489F-B3B3-202D9AF84A1A}">
      <dsp:nvSpPr>
        <dsp:cNvPr id="0" name=""/>
        <dsp:cNvSpPr/>
      </dsp:nvSpPr>
      <dsp:spPr>
        <a:xfrm>
          <a:off x="782313" y="2483496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6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37F0-6A7E-4C6D-8737-6FF7DFB9FE7E}">
      <dsp:nvSpPr>
        <dsp:cNvPr id="0" name=""/>
        <dsp:cNvSpPr/>
      </dsp:nvSpPr>
      <dsp:spPr>
        <a:xfrm>
          <a:off x="1080498" y="3679354"/>
          <a:ext cx="8862748" cy="736129"/>
        </a:xfrm>
        <a:prstGeom prst="rect">
          <a:avLst/>
        </a:prstGeom>
        <a:solidFill>
          <a:srgbClr val="FF3399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/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Es útil para empresas que o bien tienen inversiones o costes significativos de sus tecnologías de la información o consideran que deben tener un control total sobre los diferentes aspectos de infraestructura. </a:t>
          </a:r>
          <a:br>
            <a:rPr lang="es-MX" sz="1600" kern="1200" dirty="0"/>
          </a:br>
          <a:endParaRPr lang="es-MX" sz="1600" kern="1200" dirty="0">
            <a:solidFill>
              <a:schemeClr val="bg1"/>
            </a:solidFill>
          </a:endParaRPr>
        </a:p>
      </dsp:txBody>
      <dsp:txXfrm>
        <a:off x="1080498" y="3679354"/>
        <a:ext cx="8862748" cy="736129"/>
      </dsp:txXfrm>
    </dsp:sp>
    <dsp:sp modelId="{CDF1127C-8570-4149-B37E-E5FAE25CCC28}">
      <dsp:nvSpPr>
        <dsp:cNvPr id="0" name=""/>
        <dsp:cNvSpPr/>
      </dsp:nvSpPr>
      <dsp:spPr>
        <a:xfrm>
          <a:off x="620416" y="3587338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33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D95FC-6F0C-4158-A365-820B3E234C88}">
      <dsp:nvSpPr>
        <dsp:cNvPr id="0" name=""/>
        <dsp:cNvSpPr/>
      </dsp:nvSpPr>
      <dsp:spPr>
        <a:xfrm>
          <a:off x="553008" y="4783196"/>
          <a:ext cx="9390237" cy="736129"/>
        </a:xfrm>
        <a:prstGeom prst="rect">
          <a:avLst/>
        </a:prstGeom>
        <a:solidFill>
          <a:srgbClr val="FF66CC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 tiene el control sobre su infraestructura y se ganan todas las ventajas de la </a:t>
          </a:r>
          <a:r>
            <a:rPr lang="es-MX" sz="1600" i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virtualización</a:t>
          </a:r>
          <a:endParaRPr lang="es-MX" sz="1600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3008" y="4783196"/>
        <a:ext cx="9390237" cy="736129"/>
      </dsp:txXfrm>
    </dsp:sp>
    <dsp:sp modelId="{90F0E124-14A8-40A8-9D3D-F62DDBA0ED19}">
      <dsp:nvSpPr>
        <dsp:cNvPr id="0" name=""/>
        <dsp:cNvSpPr/>
      </dsp:nvSpPr>
      <dsp:spPr>
        <a:xfrm>
          <a:off x="92927" y="4691180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006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7EF5-1D4F-432A-8DC3-137DE2911826}">
      <dsp:nvSpPr>
        <dsp:cNvPr id="0" name=""/>
        <dsp:cNvSpPr/>
      </dsp:nvSpPr>
      <dsp:spPr>
        <a:xfrm rot="16200000">
          <a:off x="-1383088" y="1383901"/>
          <a:ext cx="4883727" cy="2115923"/>
        </a:xfrm>
        <a:prstGeom prst="flowChartManualOperation">
          <a:avLst/>
        </a:prstGeom>
        <a:solidFill>
          <a:srgbClr val="CC0066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La gestión de la seguridad y las operaciones diarias de los servicios alojados (</a:t>
          </a:r>
          <a:r>
            <a:rPr lang="es-MX" sz="1600" i="1" kern="1200" dirty="0"/>
            <a:t>host) son responsabilidad del departamento </a:t>
          </a:r>
          <a:r>
            <a:rPr lang="es-MX" sz="1600" kern="1200" dirty="0"/>
            <a:t>interno de TI de la organización o una empresa externa a la que se ha subcontratado con un acuerdo contractual </a:t>
          </a:r>
          <a:endParaRPr lang="es-MX" sz="1600" b="1" i="0" kern="1200" dirty="0">
            <a:effectLst/>
          </a:endParaRPr>
        </a:p>
      </dsp:txBody>
      <dsp:txXfrm rot="5400000">
        <a:off x="814" y="976744"/>
        <a:ext cx="2115923" cy="2930237"/>
      </dsp:txXfrm>
    </dsp:sp>
    <dsp:sp modelId="{A6B06BE5-619D-4449-A02C-F009CF93C395}">
      <dsp:nvSpPr>
        <dsp:cNvPr id="0" name=""/>
        <dsp:cNvSpPr/>
      </dsp:nvSpPr>
      <dsp:spPr>
        <a:xfrm rot="16200000">
          <a:off x="891529" y="1383901"/>
          <a:ext cx="4883727" cy="2115923"/>
        </a:xfrm>
        <a:prstGeom prst="flowChartManualOperation">
          <a:avLst/>
        </a:prstGeom>
        <a:solidFill>
          <a:srgbClr val="CC00FF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En este modelo de gobierno directo, un cliente de una nube privada debe tener un alto grado de control sobre los aspectos físicos y lógicos de la seguridad de la infraestructura de la nube</a:t>
          </a:r>
          <a:endParaRPr lang="es-MX" sz="1500" kern="1200" dirty="0">
            <a:solidFill>
              <a:schemeClr val="tx1"/>
            </a:solidFill>
            <a:effectLst/>
          </a:endParaRPr>
        </a:p>
      </dsp:txBody>
      <dsp:txXfrm rot="5400000">
        <a:off x="2275431" y="976744"/>
        <a:ext cx="2115923" cy="2930237"/>
      </dsp:txXfrm>
    </dsp:sp>
    <dsp:sp modelId="{193F3C75-731E-4ED1-A204-952EBA53566D}">
      <dsp:nvSpPr>
        <dsp:cNvPr id="0" name=""/>
        <dsp:cNvSpPr/>
      </dsp:nvSpPr>
      <dsp:spPr>
        <a:xfrm rot="16200000">
          <a:off x="3166150" y="1383901"/>
          <a:ext cx="4883727" cy="2115923"/>
        </a:xfrm>
        <a:prstGeom prst="flowChartManualOperation">
          <a:avLst/>
        </a:prstGeom>
        <a:solidFill>
          <a:srgbClr val="99FF33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>
              <a:solidFill>
                <a:schemeClr val="bg1"/>
              </a:solidFill>
            </a:rPr>
            <a:t>En consecuencia es </a:t>
          </a:r>
          <a:r>
            <a:rPr lang="es-MX" sz="1800" kern="1200" dirty="0">
              <a:solidFill>
                <a:schemeClr val="bg1"/>
              </a:solidFill>
            </a:rPr>
            <a:t>más fácil para el cliente cumplir los estándares, políticas y regulación de la seguridad</a:t>
          </a:r>
          <a:r>
            <a:rPr lang="es-GT" sz="1800" kern="1200" dirty="0">
              <a:solidFill>
                <a:schemeClr val="bg1"/>
              </a:solidFill>
            </a:rPr>
            <a:t> </a:t>
          </a:r>
          <a:endParaRPr lang="es-MX" sz="1800" kern="1200" dirty="0">
            <a:solidFill>
              <a:schemeClr val="bg1"/>
            </a:solidFill>
            <a:effectLst/>
          </a:endParaRPr>
        </a:p>
      </dsp:txBody>
      <dsp:txXfrm rot="5400000">
        <a:off x="4550052" y="976744"/>
        <a:ext cx="2115923" cy="29302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8579D-9D46-4640-9898-5F5846C8BF2F}">
      <dsp:nvSpPr>
        <dsp:cNvPr id="0" name=""/>
        <dsp:cNvSpPr/>
      </dsp:nvSpPr>
      <dsp:spPr>
        <a:xfrm>
          <a:off x="0" y="0"/>
          <a:ext cx="5545779" cy="803609"/>
        </a:xfrm>
        <a:prstGeom prst="roundRect">
          <a:avLst>
            <a:gd name="adj" fmla="val 10000"/>
          </a:avLst>
        </a:prstGeom>
        <a:solidFill>
          <a:srgbClr val="6600FF"/>
        </a:solidFill>
        <a:ln w="12700" cap="rnd" cmpd="sng" algn="ctr">
          <a:solidFill>
            <a:schemeClr val="accent4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Múltiples proveedores internos y/o externos y es un despliegue posible para organizaciones</a:t>
          </a:r>
          <a:endParaRPr lang="es-ES" sz="1600" kern="1200" dirty="0"/>
        </a:p>
      </dsp:txBody>
      <dsp:txXfrm>
        <a:off x="23537" y="23537"/>
        <a:ext cx="4584599" cy="756535"/>
      </dsp:txXfrm>
    </dsp:sp>
    <dsp:sp modelId="{999CE6E9-2393-472E-B756-7168DAEF6795}">
      <dsp:nvSpPr>
        <dsp:cNvPr id="0" name=""/>
        <dsp:cNvSpPr/>
      </dsp:nvSpPr>
      <dsp:spPr>
        <a:xfrm>
          <a:off x="414132" y="915221"/>
          <a:ext cx="5545779" cy="803609"/>
        </a:xfrm>
        <a:prstGeom prst="roundRect">
          <a:avLst>
            <a:gd name="adj" fmla="val 10000"/>
          </a:avLst>
        </a:prstGeom>
        <a:solidFill>
          <a:srgbClr val="9933FF"/>
        </a:solidFill>
        <a:ln w="12700" cap="rnd" cmpd="sng" algn="ctr">
          <a:solidFill>
            <a:schemeClr val="accent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Las organizaciones pueden ejecutar aplicaciones no fundamentales (</a:t>
          </a:r>
          <a:r>
            <a:rPr lang="es-MX" sz="1600" i="1" kern="1200" dirty="0"/>
            <a:t>non-</a:t>
          </a:r>
          <a:r>
            <a:rPr lang="es-MX" sz="1600" i="1" kern="1200" dirty="0" err="1"/>
            <a:t>core</a:t>
          </a:r>
          <a:r>
            <a:rPr lang="es-MX" sz="1600" i="1" kern="1200" dirty="0"/>
            <a:t>) en una nube publica</a:t>
          </a:r>
          <a:endParaRPr lang="es-ES" sz="1600" kern="1200" dirty="0"/>
        </a:p>
      </dsp:txBody>
      <dsp:txXfrm>
        <a:off x="437669" y="938758"/>
        <a:ext cx="4562226" cy="756535"/>
      </dsp:txXfrm>
    </dsp:sp>
    <dsp:sp modelId="{FC1C5BE4-18B4-4761-A910-139762BC90E3}">
      <dsp:nvSpPr>
        <dsp:cNvPr id="0" name=""/>
        <dsp:cNvSpPr/>
      </dsp:nvSpPr>
      <dsp:spPr>
        <a:xfrm>
          <a:off x="828265" y="1830443"/>
          <a:ext cx="5545779" cy="803609"/>
        </a:xfrm>
        <a:prstGeom prst="roundRect">
          <a:avLst>
            <a:gd name="adj" fmla="val 10000"/>
          </a:avLst>
        </a:prstGeom>
        <a:solidFill>
          <a:srgbClr val="CC00FF"/>
        </a:solidFill>
        <a:ln w="12700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/>
            <a:t>mientras mantienen las </a:t>
          </a:r>
          <a:r>
            <a:rPr lang="es-MX" sz="1600" kern="1200" dirty="0"/>
            <a:t>aplicaciones fundamentales y los datos sensibles internos en una nube privada.</a:t>
          </a:r>
          <a:endParaRPr lang="es-ES" sz="1600" kern="1200" dirty="0"/>
        </a:p>
      </dsp:txBody>
      <dsp:txXfrm>
        <a:off x="851802" y="1853980"/>
        <a:ext cx="4562226" cy="756535"/>
      </dsp:txXfrm>
    </dsp:sp>
    <dsp:sp modelId="{DDFDF666-A6F0-4661-8251-CC675FC6EE3F}">
      <dsp:nvSpPr>
        <dsp:cNvPr id="0" name=""/>
        <dsp:cNvSpPr/>
      </dsp:nvSpPr>
      <dsp:spPr>
        <a:xfrm>
          <a:off x="1242398" y="2745665"/>
          <a:ext cx="5545779" cy="803609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 es propietario de unas partes y comparte otras, aunque de una manera controlada. </a:t>
          </a:r>
          <a:endParaRPr lang="es-E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65935" y="2769202"/>
        <a:ext cx="4562226" cy="756535"/>
      </dsp:txXfrm>
    </dsp:sp>
    <dsp:sp modelId="{B9BB5460-0FA4-4F9F-81F7-9B8835C1503F}">
      <dsp:nvSpPr>
        <dsp:cNvPr id="0" name=""/>
        <dsp:cNvSpPr/>
      </dsp:nvSpPr>
      <dsp:spPr>
        <a:xfrm>
          <a:off x="1656531" y="3660886"/>
          <a:ext cx="5545779" cy="803609"/>
        </a:xfrm>
        <a:prstGeom prst="roundRect">
          <a:avLst>
            <a:gd name="adj" fmla="val 10000"/>
          </a:avLst>
        </a:prstGeom>
        <a:solidFill>
          <a:srgbClr val="FF99FF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Ofrecen la promesa del escalado aprovisionada externamente, en demanda, </a:t>
          </a:r>
          <a:endParaRPr lang="es-E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80068" y="3684423"/>
        <a:ext cx="4562226" cy="756535"/>
      </dsp:txXfrm>
    </dsp:sp>
    <dsp:sp modelId="{3FBBABB8-814E-41A8-B2D5-1E793ED17E52}">
      <dsp:nvSpPr>
        <dsp:cNvPr id="0" name=""/>
        <dsp:cNvSpPr/>
      </dsp:nvSpPr>
      <dsp:spPr>
        <a:xfrm>
          <a:off x="5023433" y="587081"/>
          <a:ext cx="522346" cy="522346"/>
        </a:xfrm>
        <a:prstGeom prst="downArrow">
          <a:avLst>
            <a:gd name="adj1" fmla="val 55000"/>
            <a:gd name="adj2" fmla="val 45000"/>
          </a:avLst>
        </a:prstGeom>
        <a:solidFill>
          <a:srgbClr val="FF99FF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5140961" y="587081"/>
        <a:ext cx="287290" cy="393065"/>
      </dsp:txXfrm>
    </dsp:sp>
    <dsp:sp modelId="{9D1B41A9-975E-4973-9B03-D7D510077A2D}">
      <dsp:nvSpPr>
        <dsp:cNvPr id="0" name=""/>
        <dsp:cNvSpPr/>
      </dsp:nvSpPr>
      <dsp:spPr>
        <a:xfrm>
          <a:off x="5437566" y="1502302"/>
          <a:ext cx="522346" cy="522346"/>
        </a:xfrm>
        <a:prstGeom prst="downArrow">
          <a:avLst>
            <a:gd name="adj1" fmla="val 55000"/>
            <a:gd name="adj2" fmla="val 45000"/>
          </a:avLst>
        </a:prstGeom>
        <a:solidFill>
          <a:srgbClr val="FF66FF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5555094" y="1502302"/>
        <a:ext cx="287290" cy="393065"/>
      </dsp:txXfrm>
    </dsp:sp>
    <dsp:sp modelId="{4E15D45E-CBEA-40F1-AFE2-5E33EDE73F41}">
      <dsp:nvSpPr>
        <dsp:cNvPr id="0" name=""/>
        <dsp:cNvSpPr/>
      </dsp:nvSpPr>
      <dsp:spPr>
        <a:xfrm>
          <a:off x="5851699" y="2404131"/>
          <a:ext cx="522346" cy="522346"/>
        </a:xfrm>
        <a:prstGeom prst="downArrow">
          <a:avLst>
            <a:gd name="adj1" fmla="val 55000"/>
            <a:gd name="adj2" fmla="val 45000"/>
          </a:avLst>
        </a:prstGeom>
        <a:solidFill>
          <a:srgbClr val="FF00FF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5969227" y="2404131"/>
        <a:ext cx="287290" cy="393065"/>
      </dsp:txXfrm>
    </dsp:sp>
    <dsp:sp modelId="{BBA62A39-2AD4-4F88-A1AD-7D872AB3C9F0}">
      <dsp:nvSpPr>
        <dsp:cNvPr id="0" name=""/>
        <dsp:cNvSpPr/>
      </dsp:nvSpPr>
      <dsp:spPr>
        <a:xfrm>
          <a:off x="6265832" y="3328281"/>
          <a:ext cx="522346" cy="522346"/>
        </a:xfrm>
        <a:prstGeom prst="downArrow">
          <a:avLst>
            <a:gd name="adj1" fmla="val 55000"/>
            <a:gd name="adj2" fmla="val 45000"/>
          </a:avLst>
        </a:prstGeom>
        <a:solidFill>
          <a:srgbClr val="FF3399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6383360" y="3328281"/>
        <a:ext cx="287290" cy="39306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2A92-C36C-49CD-9876-115EFD3A4761}">
      <dsp:nvSpPr>
        <dsp:cNvPr id="0" name=""/>
        <dsp:cNvSpPr/>
      </dsp:nvSpPr>
      <dsp:spPr>
        <a:xfrm>
          <a:off x="0" y="0"/>
          <a:ext cx="5127836" cy="883706"/>
        </a:xfrm>
        <a:prstGeom prst="roundRect">
          <a:avLst>
            <a:gd name="adj" fmla="val 10000"/>
          </a:avLst>
        </a:prstGeom>
        <a:solidFill>
          <a:srgbClr val="FF66FF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Añaden la complejidad de determinar cómo distribuir las aplicaciones a través de estos ambientes diferentes. </a:t>
          </a:r>
          <a:endParaRPr lang="es-E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883" y="25883"/>
        <a:ext cx="4099574" cy="831940"/>
      </dsp:txXfrm>
    </dsp:sp>
    <dsp:sp modelId="{3237CF3A-97DD-4EB8-824C-7151F9F2470E}">
      <dsp:nvSpPr>
        <dsp:cNvPr id="0" name=""/>
        <dsp:cNvSpPr/>
      </dsp:nvSpPr>
      <dsp:spPr>
        <a:xfrm>
          <a:off x="429456" y="1044380"/>
          <a:ext cx="5127836" cy="883706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rnd" cmpd="sng" algn="ctr">
          <a:solidFill>
            <a:schemeClr val="accent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inicialmente, estará probablemente reservada a aplicaciones simples sin condicionantes</a:t>
          </a:r>
          <a:endParaRPr lang="es-E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339" y="1070263"/>
        <a:ext cx="4072204" cy="831940"/>
      </dsp:txXfrm>
    </dsp:sp>
    <dsp:sp modelId="{79432C7E-303F-4F4E-A389-65AFD852892B}">
      <dsp:nvSpPr>
        <dsp:cNvPr id="0" name=""/>
        <dsp:cNvSpPr/>
      </dsp:nvSpPr>
      <dsp:spPr>
        <a:xfrm>
          <a:off x="852502" y="2088761"/>
          <a:ext cx="5127836" cy="883706"/>
        </a:xfrm>
        <a:prstGeom prst="roundRect">
          <a:avLst>
            <a:gd name="adj" fmla="val 10000"/>
          </a:avLst>
        </a:prstGeom>
        <a:solidFill>
          <a:srgbClr val="FF33CC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decir, aquéllas que </a:t>
          </a:r>
          <a:r>
            <a:rPr lang="es-MX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requieran de ninguna sincronización o necesiten bases de datos complejas</a:t>
          </a:r>
          <a:endParaRPr lang="es-E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78385" y="2114644"/>
        <a:ext cx="4078614" cy="831940"/>
      </dsp:txXfrm>
    </dsp:sp>
    <dsp:sp modelId="{2622AB0E-24E2-4C84-84DF-603C1023DDD8}">
      <dsp:nvSpPr>
        <dsp:cNvPr id="0" name=""/>
        <dsp:cNvSpPr/>
      </dsp:nvSpPr>
      <dsp:spPr>
        <a:xfrm>
          <a:off x="1281958" y="3133142"/>
          <a:ext cx="5127836" cy="883706"/>
        </a:xfrm>
        <a:prstGeom prst="roundRect">
          <a:avLst>
            <a:gd name="adj" fmla="val 10000"/>
          </a:avLst>
        </a:prstGeom>
        <a:solidFill>
          <a:srgbClr val="D60093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Mantiene características propias de las anteriores según el caso.</a:t>
          </a:r>
        </a:p>
      </dsp:txBody>
      <dsp:txXfrm>
        <a:off x="1307841" y="3159025"/>
        <a:ext cx="4072204" cy="831940"/>
      </dsp:txXfrm>
    </dsp:sp>
    <dsp:sp modelId="{896CCB70-A785-4755-BF09-164F761D717B}">
      <dsp:nvSpPr>
        <dsp:cNvPr id="0" name=""/>
        <dsp:cNvSpPr/>
      </dsp:nvSpPr>
      <dsp:spPr>
        <a:xfrm>
          <a:off x="4553426" y="676839"/>
          <a:ext cx="574409" cy="574409"/>
        </a:xfrm>
        <a:prstGeom prst="downArrow">
          <a:avLst>
            <a:gd name="adj1" fmla="val 55000"/>
            <a:gd name="adj2" fmla="val 45000"/>
          </a:avLst>
        </a:prstGeom>
        <a:solidFill>
          <a:srgbClr val="D60093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668" y="676839"/>
        <a:ext cx="315925" cy="432243"/>
      </dsp:txXfrm>
    </dsp:sp>
    <dsp:sp modelId="{7531544F-8846-4ACA-A00B-8F697962ED38}">
      <dsp:nvSpPr>
        <dsp:cNvPr id="0" name=""/>
        <dsp:cNvSpPr/>
      </dsp:nvSpPr>
      <dsp:spPr>
        <a:xfrm>
          <a:off x="4982882" y="1721219"/>
          <a:ext cx="574409" cy="574409"/>
        </a:xfrm>
        <a:prstGeom prst="downArrow">
          <a:avLst>
            <a:gd name="adj1" fmla="val 55000"/>
            <a:gd name="adj2" fmla="val 45000"/>
          </a:avLst>
        </a:prstGeom>
        <a:solidFill>
          <a:srgbClr val="CC00FF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12124" y="1721219"/>
        <a:ext cx="315925" cy="432243"/>
      </dsp:txXfrm>
    </dsp:sp>
    <dsp:sp modelId="{736A087F-AC5F-47FC-939C-914AA8702D42}">
      <dsp:nvSpPr>
        <dsp:cNvPr id="0" name=""/>
        <dsp:cNvSpPr/>
      </dsp:nvSpPr>
      <dsp:spPr>
        <a:xfrm>
          <a:off x="5405929" y="2765600"/>
          <a:ext cx="574409" cy="574409"/>
        </a:xfrm>
        <a:prstGeom prst="downArrow">
          <a:avLst>
            <a:gd name="adj1" fmla="val 55000"/>
            <a:gd name="adj2" fmla="val 45000"/>
          </a:avLst>
        </a:prstGeom>
        <a:solidFill>
          <a:srgbClr val="9933FF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35171" y="2765600"/>
        <a:ext cx="315925" cy="43224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EFE9-2D57-4AA9-9831-D5049EBFF230}">
      <dsp:nvSpPr>
        <dsp:cNvPr id="0" name=""/>
        <dsp:cNvSpPr/>
      </dsp:nvSpPr>
      <dsp:spPr>
        <a:xfrm>
          <a:off x="-6657021" y="-857784"/>
          <a:ext cx="7923137" cy="7923137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445A5-B398-41C1-9117-91628E0C2B8E}">
      <dsp:nvSpPr>
        <dsp:cNvPr id="0" name=""/>
        <dsp:cNvSpPr/>
      </dsp:nvSpPr>
      <dsp:spPr>
        <a:xfrm>
          <a:off x="553008" y="367829"/>
          <a:ext cx="7999009" cy="736129"/>
        </a:xfrm>
        <a:prstGeom prst="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/>
            <a:t>Proporciona a los clientes el acceso al mismo a través de la red (generalmente Internet), de manera que les libra del mantenimiento de las aplicaciones, de operaciones técnicas y de soporte</a:t>
          </a:r>
          <a:endParaRPr lang="es-MX" sz="1600" kern="1200" dirty="0"/>
        </a:p>
      </dsp:txBody>
      <dsp:txXfrm>
        <a:off x="553008" y="367829"/>
        <a:ext cx="7999009" cy="736129"/>
      </dsp:txXfrm>
    </dsp:sp>
    <dsp:sp modelId="{A02FD282-94C9-40CB-98E0-B68740F52189}">
      <dsp:nvSpPr>
        <dsp:cNvPr id="0" name=""/>
        <dsp:cNvSpPr/>
      </dsp:nvSpPr>
      <dsp:spPr>
        <a:xfrm>
          <a:off x="92927" y="275813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9CF14-FAEE-4B7B-83AF-4A67065B8FDB}">
      <dsp:nvSpPr>
        <dsp:cNvPr id="0" name=""/>
        <dsp:cNvSpPr/>
      </dsp:nvSpPr>
      <dsp:spPr>
        <a:xfrm>
          <a:off x="1080498" y="1471671"/>
          <a:ext cx="7471520" cy="736129"/>
        </a:xfrm>
        <a:prstGeom prst="rect">
          <a:avLst/>
        </a:prstGeom>
        <a:solidFill>
          <a:srgbClr val="6666FF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/>
            <a:t>Las aplicaciones distribuidas en esta modalidad pueden llegar a cualquier tipo de empresa sin  importar su tamaño o su ubicación geográfica. </a:t>
          </a:r>
          <a:endParaRPr lang="es-MX" sz="1600" kern="1200" dirty="0"/>
        </a:p>
      </dsp:txBody>
      <dsp:txXfrm>
        <a:off x="1080498" y="1471671"/>
        <a:ext cx="7471520" cy="736129"/>
      </dsp:txXfrm>
    </dsp:sp>
    <dsp:sp modelId="{41F7C359-6FB5-4CA4-A010-FC19E6C2CF97}">
      <dsp:nvSpPr>
        <dsp:cNvPr id="0" name=""/>
        <dsp:cNvSpPr/>
      </dsp:nvSpPr>
      <dsp:spPr>
        <a:xfrm>
          <a:off x="620416" y="1379655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0E9B6-D1AA-4258-BE9A-AA1E95BC4E12}">
      <dsp:nvSpPr>
        <dsp:cNvPr id="0" name=""/>
        <dsp:cNvSpPr/>
      </dsp:nvSpPr>
      <dsp:spPr>
        <a:xfrm>
          <a:off x="1298605" y="2575513"/>
          <a:ext cx="7309623" cy="736129"/>
        </a:xfrm>
        <a:prstGeom prst="rect">
          <a:avLst/>
        </a:prstGeom>
        <a:solidFill>
          <a:srgbClr val="00CCFF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Une el producto (software) al servicio, para dotar a las empresas de una solución completa que permita optimizar sus costes y sus recursos.</a:t>
          </a:r>
          <a:endParaRPr lang="es-MX" sz="1600" kern="1200" dirty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98605" y="2575513"/>
        <a:ext cx="7309623" cy="736129"/>
      </dsp:txXfrm>
    </dsp:sp>
    <dsp:sp modelId="{D19B4759-CD3D-489F-B3B3-202D9AF84A1A}">
      <dsp:nvSpPr>
        <dsp:cNvPr id="0" name=""/>
        <dsp:cNvSpPr/>
      </dsp:nvSpPr>
      <dsp:spPr>
        <a:xfrm>
          <a:off x="782313" y="2483496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CC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37F0-6A7E-4C6D-8737-6FF7DFB9FE7E}">
      <dsp:nvSpPr>
        <dsp:cNvPr id="0" name=""/>
        <dsp:cNvSpPr/>
      </dsp:nvSpPr>
      <dsp:spPr>
        <a:xfrm>
          <a:off x="1080498" y="3679354"/>
          <a:ext cx="7471520" cy="736129"/>
        </a:xfrm>
        <a:prstGeom prst="rect">
          <a:avLst/>
        </a:prstGeom>
        <a:solidFill>
          <a:srgbClr val="00FF99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la evolución software bajo demanda(Salesforce.com), empresa que proporciona software de gestión empresarial CRM a petición de las necesidades de los clientes.  </a:t>
          </a:r>
          <a:endParaRPr lang="es-MX" sz="1600" kern="1200" dirty="0">
            <a:solidFill>
              <a:schemeClr val="tx1">
                <a:lumMod val="85000"/>
                <a:lumOff val="1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80498" y="3679354"/>
        <a:ext cx="7471520" cy="736129"/>
      </dsp:txXfrm>
    </dsp:sp>
    <dsp:sp modelId="{CDF1127C-8570-4149-B37E-E5FAE25CCC28}">
      <dsp:nvSpPr>
        <dsp:cNvPr id="0" name=""/>
        <dsp:cNvSpPr/>
      </dsp:nvSpPr>
      <dsp:spPr>
        <a:xfrm>
          <a:off x="620416" y="3587338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B907B-2C94-4A37-944B-9B6A23D92B9D}">
      <dsp:nvSpPr>
        <dsp:cNvPr id="0" name=""/>
        <dsp:cNvSpPr/>
      </dsp:nvSpPr>
      <dsp:spPr>
        <a:xfrm>
          <a:off x="553008" y="4783196"/>
          <a:ext cx="7999009" cy="736129"/>
        </a:xfrm>
        <a:prstGeom prst="rect">
          <a:avLst/>
        </a:prstGeom>
        <a:solidFill>
          <a:srgbClr val="99FF33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</a:t>
          </a: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un modelo de software basado en la Web que proporciona el software totalmente disponible en los diferentes dispositivos cliente a través de una interfaz cliente ligera tal como un navegador</a:t>
          </a:r>
        </a:p>
      </dsp:txBody>
      <dsp:txXfrm>
        <a:off x="553008" y="4783196"/>
        <a:ext cx="7999009" cy="736129"/>
      </dsp:txXfrm>
    </dsp:sp>
    <dsp:sp modelId="{6177779D-CDD5-4D8F-A72F-76F8EE4BFA59}">
      <dsp:nvSpPr>
        <dsp:cNvPr id="0" name=""/>
        <dsp:cNvSpPr/>
      </dsp:nvSpPr>
      <dsp:spPr>
        <a:xfrm>
          <a:off x="92927" y="4691180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D05C5-9F69-4AE2-A88E-7BFB580A25A2}">
      <dsp:nvSpPr>
        <dsp:cNvPr id="0" name=""/>
        <dsp:cNvSpPr/>
      </dsp:nvSpPr>
      <dsp:spPr>
        <a:xfrm>
          <a:off x="1924755" y="752390"/>
          <a:ext cx="7332117" cy="4131296"/>
        </a:xfrm>
        <a:prstGeom prst="round2DiagRect">
          <a:avLst>
            <a:gd name="adj1" fmla="val 0"/>
            <a:gd name="adj2" fmla="val 166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D76BB2-CB27-417E-8746-681CA7153C22}">
      <dsp:nvSpPr>
        <dsp:cNvPr id="0" name=""/>
        <dsp:cNvSpPr/>
      </dsp:nvSpPr>
      <dsp:spPr>
        <a:xfrm>
          <a:off x="5590813" y="1352658"/>
          <a:ext cx="922" cy="293076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D8862-DC6B-4E47-B8C2-DC5293C664CA}">
      <dsp:nvSpPr>
        <dsp:cNvPr id="0" name=""/>
        <dsp:cNvSpPr/>
      </dsp:nvSpPr>
      <dsp:spPr>
        <a:xfrm>
          <a:off x="2285983" y="944311"/>
          <a:ext cx="3151083" cy="37474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kern="1200" dirty="0">
              <a:solidFill>
                <a:schemeClr val="bg1"/>
              </a:solidFill>
            </a:rPr>
            <a:t>-E</a:t>
          </a:r>
          <a:r>
            <a:rPr lang="es-MX" sz="1500" kern="1200" dirty="0">
              <a:solidFill>
                <a:schemeClr val="bg1"/>
              </a:solidFill>
            </a:rPr>
            <a:t>l usuario no tiene que preocuparse de conocer donde está alojado el </a:t>
          </a:r>
          <a:r>
            <a:rPr lang="es-MX" sz="1500" i="1" kern="1200" dirty="0">
              <a:solidFill>
                <a:schemeClr val="bg1"/>
              </a:solidFill>
            </a:rPr>
            <a:t>software, que tipo de sistema operativo se utiliza o si está escrito en lenguaje PHP, Java o </a:t>
          </a:r>
          <a:r>
            <a:rPr lang="es-MX" sz="1500" i="1" kern="1200" dirty="0" err="1">
              <a:solidFill>
                <a:schemeClr val="bg1"/>
              </a:solidFill>
            </a:rPr>
            <a:t>.Net</a:t>
          </a:r>
          <a:r>
            <a:rPr lang="es-MX" sz="1500" i="1" kern="1200" dirty="0">
              <a:solidFill>
                <a:schemeClr val="bg1"/>
              </a:solidFill>
            </a:rPr>
            <a:t>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500" kern="1200" dirty="0">
            <a:solidFill>
              <a:schemeClr val="bg1"/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kern="1200" dirty="0">
              <a:solidFill>
                <a:schemeClr val="bg1"/>
              </a:solidFill>
            </a:rPr>
            <a:t>- E</a:t>
          </a:r>
          <a:r>
            <a:rPr lang="es-MX" sz="1500" kern="1200" dirty="0">
              <a:solidFill>
                <a:schemeClr val="bg1"/>
              </a:solidFill>
            </a:rPr>
            <a:t>l usuario no tiene que instalar ningún programa de software como se hace en el modelo tradicional</a:t>
          </a:r>
          <a:endParaRPr lang="es-GT" sz="1500" kern="1200" dirty="0">
            <a:solidFill>
              <a:schemeClr val="bg1"/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1500" kern="1200" dirty="0">
            <a:solidFill>
              <a:schemeClr val="bg1"/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kern="1200" dirty="0">
              <a:solidFill>
                <a:schemeClr val="bg1"/>
              </a:solidFill>
            </a:rPr>
            <a:t> </a:t>
          </a:r>
          <a:endParaRPr lang="es-MX" sz="1500" kern="1200" dirty="0">
            <a:solidFill>
              <a:schemeClr val="bg1"/>
            </a:solidFill>
          </a:endParaRPr>
        </a:p>
      </dsp:txBody>
      <dsp:txXfrm>
        <a:off x="2285983" y="944311"/>
        <a:ext cx="3151083" cy="3747454"/>
      </dsp:txXfrm>
    </dsp:sp>
    <dsp:sp modelId="{312C7957-AC95-47BD-B179-C753F437C1C9}">
      <dsp:nvSpPr>
        <dsp:cNvPr id="0" name=""/>
        <dsp:cNvSpPr/>
      </dsp:nvSpPr>
      <dsp:spPr>
        <a:xfrm>
          <a:off x="5637328" y="943853"/>
          <a:ext cx="3365549" cy="37483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kern="1200" dirty="0">
              <a:solidFill>
                <a:schemeClr val="bg1"/>
              </a:solidFill>
            </a:rPr>
            <a:t>- </a:t>
          </a:r>
          <a:r>
            <a:rPr lang="es-MX" sz="1500" kern="1200" dirty="0">
              <a:solidFill>
                <a:schemeClr val="bg1"/>
              </a:solidFill>
            </a:rPr>
            <a:t>El consumidor </a:t>
          </a:r>
          <a:r>
            <a:rPr lang="es-MX" sz="1500" b="1" kern="1200" dirty="0">
              <a:solidFill>
                <a:schemeClr val="bg1"/>
              </a:solidFill>
            </a:rPr>
            <a:t>NO</a:t>
          </a:r>
          <a:r>
            <a:rPr lang="es-MX" sz="1500" kern="1200" dirty="0">
              <a:solidFill>
                <a:schemeClr val="bg1"/>
              </a:solidFill>
            </a:rPr>
            <a:t> gestiona ni controla la infraestructura fundamental de la nube, incluyendo red, sistemas operativos, servidores ni incluso las características o funcionalidades de las aplicaciones individuales con la excepción de la posible configuración que pueda requerir en el lado del usuario (el ordenador de escritorio o un terminal de teléfono móvil tipo iPhone o HTC con </a:t>
          </a:r>
          <a:r>
            <a:rPr lang="es-MX" sz="1500" kern="1200" dirty="0" err="1">
              <a:solidFill>
                <a:schemeClr val="bg1"/>
              </a:solidFill>
            </a:rPr>
            <a:t>Android</a:t>
          </a:r>
          <a:r>
            <a:rPr lang="es-MX" sz="1500" kern="1200" dirty="0">
              <a:solidFill>
                <a:schemeClr val="bg1"/>
              </a:solidFill>
            </a:rPr>
            <a:t> de Google).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500" kern="1200" dirty="0">
            <a:solidFill>
              <a:schemeClr val="bg1"/>
            </a:solidFill>
          </a:endParaRP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>
              <a:solidFill>
                <a:schemeClr val="bg1"/>
              </a:solidFill>
            </a:rPr>
            <a:t>-En la década de los 90 y 2000 sobresale ASP, posteriormente llegan las herramientas Google Apps.</a:t>
          </a:r>
        </a:p>
      </dsp:txBody>
      <dsp:txXfrm>
        <a:off x="5637328" y="943853"/>
        <a:ext cx="3365549" cy="3748369"/>
      </dsp:txXfrm>
    </dsp:sp>
    <dsp:sp modelId="{ED88B3A1-AD59-4DB1-A9C6-2EF6A6B7103F}">
      <dsp:nvSpPr>
        <dsp:cNvPr id="0" name=""/>
        <dsp:cNvSpPr/>
      </dsp:nvSpPr>
      <dsp:spPr>
        <a:xfrm>
          <a:off x="1536240" y="0"/>
          <a:ext cx="4057975" cy="1152859"/>
        </a:xfrm>
        <a:prstGeom prst="rightArrow">
          <a:avLst>
            <a:gd name="adj1" fmla="val 49830"/>
            <a:gd name="adj2" fmla="val 60660"/>
          </a:avLst>
        </a:prstGeom>
        <a:solidFill>
          <a:srgbClr val="00FF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>
              <a:solidFill>
                <a:schemeClr val="bg1"/>
              </a:solidFill>
            </a:rPr>
            <a:t>ACERCA DEL USUARIO</a:t>
          </a:r>
        </a:p>
      </dsp:txBody>
      <dsp:txXfrm>
        <a:off x="1536240" y="289195"/>
        <a:ext cx="3709502" cy="574469"/>
      </dsp:txXfrm>
    </dsp:sp>
    <dsp:sp modelId="{CC5E5418-3B6E-4773-A5DB-C88D0213410D}">
      <dsp:nvSpPr>
        <dsp:cNvPr id="0" name=""/>
        <dsp:cNvSpPr/>
      </dsp:nvSpPr>
      <dsp:spPr>
        <a:xfrm>
          <a:off x="5621283" y="4483217"/>
          <a:ext cx="4057975" cy="1152859"/>
        </a:xfrm>
        <a:prstGeom prst="rightArrow">
          <a:avLst>
            <a:gd name="adj1" fmla="val 49830"/>
            <a:gd name="adj2" fmla="val 60660"/>
          </a:avLst>
        </a:prstGeom>
        <a:solidFill>
          <a:srgbClr val="99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>
              <a:solidFill>
                <a:schemeClr val="bg1"/>
              </a:solidFill>
            </a:rPr>
            <a:t>ACERCA DE LA GESTIÓN</a:t>
          </a:r>
        </a:p>
      </dsp:txBody>
      <dsp:txXfrm>
        <a:off x="5621283" y="4772412"/>
        <a:ext cx="3709502" cy="5744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F8216-73B6-4569-918E-540DC329B5F9}">
      <dsp:nvSpPr>
        <dsp:cNvPr id="0" name=""/>
        <dsp:cNvSpPr/>
      </dsp:nvSpPr>
      <dsp:spPr>
        <a:xfrm>
          <a:off x="1379732" y="2339"/>
          <a:ext cx="4101704" cy="37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1.</a:t>
          </a:r>
        </a:p>
      </dsp:txBody>
      <dsp:txXfrm>
        <a:off x="1379732" y="2339"/>
        <a:ext cx="4101704" cy="372882"/>
      </dsp:txXfrm>
    </dsp:sp>
    <dsp:sp modelId="{896E9534-D02A-4008-A535-67C96A6F510F}">
      <dsp:nvSpPr>
        <dsp:cNvPr id="0" name=""/>
        <dsp:cNvSpPr/>
      </dsp:nvSpPr>
      <dsp:spPr>
        <a:xfrm>
          <a:off x="1379732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3333CC"/>
            </a:gs>
            <a:gs pos="78000">
              <a:srgbClr val="3333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45CAE6-2475-4DFB-9E42-58FA75025F48}">
      <dsp:nvSpPr>
        <dsp:cNvPr id="0" name=""/>
        <dsp:cNvSpPr/>
      </dsp:nvSpPr>
      <dsp:spPr>
        <a:xfrm>
          <a:off x="1956249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FF"/>
            </a:gs>
            <a:gs pos="78000">
              <a:srgbClr val="6600FF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7815FE-DA90-44A5-AFDA-04C50837C810}">
      <dsp:nvSpPr>
        <dsp:cNvPr id="0" name=""/>
        <dsp:cNvSpPr/>
      </dsp:nvSpPr>
      <dsp:spPr>
        <a:xfrm>
          <a:off x="2533222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CC"/>
            </a:gs>
            <a:gs pos="78000">
              <a:srgbClr val="6600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4C2FAEC-863A-4C67-A440-CC72F68BC447}">
      <dsp:nvSpPr>
        <dsp:cNvPr id="0" name=""/>
        <dsp:cNvSpPr/>
      </dsp:nvSpPr>
      <dsp:spPr>
        <a:xfrm>
          <a:off x="3109740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CC0066"/>
            </a:gs>
            <a:gs pos="78000">
              <a:srgbClr val="CC0066"/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ABAA6A-0644-4F57-93CF-2536A36DC79E}">
      <dsp:nvSpPr>
        <dsp:cNvPr id="0" name=""/>
        <dsp:cNvSpPr/>
      </dsp:nvSpPr>
      <dsp:spPr>
        <a:xfrm>
          <a:off x="3686713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66"/>
            </a:gs>
            <a:gs pos="78000">
              <a:srgbClr val="FF0066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DBAC41-FFB7-4F80-83B5-2FD29145AE30}">
      <dsp:nvSpPr>
        <dsp:cNvPr id="0" name=""/>
        <dsp:cNvSpPr/>
      </dsp:nvSpPr>
      <dsp:spPr>
        <a:xfrm>
          <a:off x="4263230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3399"/>
            </a:gs>
            <a:gs pos="78000">
              <a:srgbClr val="FF3399"/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8B11D0-4B61-4F94-A036-CD3DC21A53BE}">
      <dsp:nvSpPr>
        <dsp:cNvPr id="0" name=""/>
        <dsp:cNvSpPr/>
      </dsp:nvSpPr>
      <dsp:spPr>
        <a:xfrm>
          <a:off x="4840203" y="375221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FF"/>
            </a:gs>
            <a:gs pos="78000">
              <a:srgbClr val="FF00FF"/>
            </a:gs>
          </a:gsLst>
          <a:lin ang="5400000" scaled="0"/>
        </a:gradFill>
        <a:ln w="12700" cap="rnd" cmpd="sng" algn="ctr">
          <a:solidFill>
            <a:srgbClr val="FF00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98B04D-8C53-43A8-9697-CEA2C31FB727}">
      <dsp:nvSpPr>
        <dsp:cNvPr id="0" name=""/>
        <dsp:cNvSpPr/>
      </dsp:nvSpPr>
      <dsp:spPr>
        <a:xfrm>
          <a:off x="1379732" y="451178"/>
          <a:ext cx="4155026" cy="607659"/>
        </a:xfrm>
        <a:prstGeom prst="rect">
          <a:avLst/>
        </a:prstGeom>
        <a:solidFill>
          <a:srgbClr val="FFCCFF"/>
        </a:solidFill>
        <a:ln w="12700" cap="rnd" cmpd="sng" algn="ctr">
          <a:solidFill>
            <a:srgbClr val="FFCCFF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Desaparece el concepto de licencia y se habla de pago por uso(suscripciones)</a:t>
          </a:r>
        </a:p>
      </dsp:txBody>
      <dsp:txXfrm>
        <a:off x="1379732" y="451178"/>
        <a:ext cx="4155026" cy="607659"/>
      </dsp:txXfrm>
    </dsp:sp>
    <dsp:sp modelId="{470E3B5A-BDA2-4335-9448-AD1415317DDF}">
      <dsp:nvSpPr>
        <dsp:cNvPr id="0" name=""/>
        <dsp:cNvSpPr/>
      </dsp:nvSpPr>
      <dsp:spPr>
        <a:xfrm>
          <a:off x="1379732" y="1210588"/>
          <a:ext cx="4101704" cy="37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2.</a:t>
          </a:r>
        </a:p>
      </dsp:txBody>
      <dsp:txXfrm>
        <a:off x="1379732" y="1210588"/>
        <a:ext cx="4101704" cy="372882"/>
      </dsp:txXfrm>
    </dsp:sp>
    <dsp:sp modelId="{63959282-8E2C-46BC-A641-6FE229028DD9}">
      <dsp:nvSpPr>
        <dsp:cNvPr id="0" name=""/>
        <dsp:cNvSpPr/>
      </dsp:nvSpPr>
      <dsp:spPr>
        <a:xfrm>
          <a:off x="1379732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3333CC"/>
            </a:gs>
            <a:gs pos="78000">
              <a:srgbClr val="3333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F6BBDF-2908-4AD5-9B16-CA4784E15AD7}">
      <dsp:nvSpPr>
        <dsp:cNvPr id="0" name=""/>
        <dsp:cNvSpPr/>
      </dsp:nvSpPr>
      <dsp:spPr>
        <a:xfrm>
          <a:off x="1956249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FF"/>
            </a:gs>
            <a:gs pos="78000">
              <a:srgbClr val="6600FF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F5B6F8-CA2A-4AA9-8512-F97E9954F347}">
      <dsp:nvSpPr>
        <dsp:cNvPr id="0" name=""/>
        <dsp:cNvSpPr/>
      </dsp:nvSpPr>
      <dsp:spPr>
        <a:xfrm>
          <a:off x="2533222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CC"/>
            </a:gs>
            <a:gs pos="78000">
              <a:srgbClr val="6600CC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F3B079-F4A5-4262-98B8-74A991BF4285}">
      <dsp:nvSpPr>
        <dsp:cNvPr id="0" name=""/>
        <dsp:cNvSpPr/>
      </dsp:nvSpPr>
      <dsp:spPr>
        <a:xfrm>
          <a:off x="3109740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33FF"/>
            </a:gs>
            <a:gs pos="78000">
              <a:srgbClr val="9933FF"/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FD51C5-D9B0-476E-BC7E-33C7EE4FC404}">
      <dsp:nvSpPr>
        <dsp:cNvPr id="0" name=""/>
        <dsp:cNvSpPr/>
      </dsp:nvSpPr>
      <dsp:spPr>
        <a:xfrm>
          <a:off x="3686713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00B0F0"/>
            </a:gs>
            <a:gs pos="78000">
              <a:srgbClr val="00B0F0"/>
            </a:gs>
          </a:gsLst>
          <a:lin ang="5400000" scaled="0"/>
        </a:gradFill>
        <a:ln w="12700" cap="rnd" cmpd="sng" algn="ctr">
          <a:solidFill>
            <a:srgbClr val="00B0F0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5EE2A4-E57A-4288-878D-91CE78C906D9}">
      <dsp:nvSpPr>
        <dsp:cNvPr id="0" name=""/>
        <dsp:cNvSpPr/>
      </dsp:nvSpPr>
      <dsp:spPr>
        <a:xfrm>
          <a:off x="4263230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00FF99"/>
            </a:gs>
            <a:gs pos="78000">
              <a:srgbClr val="00FF99"/>
            </a:gs>
          </a:gsLst>
          <a:lin ang="5400000" scaled="0"/>
        </a:gradFill>
        <a:ln w="12700" cap="rnd" cmpd="sng" algn="ctr">
          <a:solidFill>
            <a:srgbClr val="99FF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6EA896-82C5-44E1-8369-DCE8662F8342}">
      <dsp:nvSpPr>
        <dsp:cNvPr id="0" name=""/>
        <dsp:cNvSpPr/>
      </dsp:nvSpPr>
      <dsp:spPr>
        <a:xfrm>
          <a:off x="4840203" y="15834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FF33"/>
            </a:gs>
            <a:gs pos="78000">
              <a:srgbClr val="99FF33"/>
            </a:gs>
          </a:gsLst>
          <a:lin ang="5400000" scaled="0"/>
        </a:gradFill>
        <a:ln w="12700" cap="rnd" cmpd="sng" algn="ctr">
          <a:solidFill>
            <a:srgbClr val="99FF33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4B3921-197C-48CC-A520-087DE8A5E3B7}">
      <dsp:nvSpPr>
        <dsp:cNvPr id="0" name=""/>
        <dsp:cNvSpPr/>
      </dsp:nvSpPr>
      <dsp:spPr>
        <a:xfrm>
          <a:off x="1379732" y="1659428"/>
          <a:ext cx="4155026" cy="607659"/>
        </a:xfrm>
        <a:prstGeom prst="rect">
          <a:avLst/>
        </a:prstGeom>
        <a:solidFill>
          <a:srgbClr val="99FFCC"/>
        </a:solidFill>
        <a:ln w="12700" cap="rnd" cmpd="sng" algn="ctr">
          <a:solidFill>
            <a:srgbClr val="99FFCC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El SW se distribuye en la red y no “in-</a:t>
          </a:r>
          <a:r>
            <a:rPr lang="es-MX" sz="1300" kern="1200" dirty="0" err="1"/>
            <a:t>house</a:t>
          </a:r>
          <a:r>
            <a:rPr lang="es-MX" sz="1300" kern="1200" dirty="0"/>
            <a:t>”</a:t>
          </a:r>
        </a:p>
      </dsp:txBody>
      <dsp:txXfrm>
        <a:off x="1379732" y="1659428"/>
        <a:ext cx="4155026" cy="607659"/>
      </dsp:txXfrm>
    </dsp:sp>
    <dsp:sp modelId="{928F5AB0-FF96-4789-9F26-13366B3D9EA0}">
      <dsp:nvSpPr>
        <dsp:cNvPr id="0" name=""/>
        <dsp:cNvSpPr/>
      </dsp:nvSpPr>
      <dsp:spPr>
        <a:xfrm>
          <a:off x="1379732" y="2418838"/>
          <a:ext cx="4101704" cy="37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3.</a:t>
          </a:r>
        </a:p>
      </dsp:txBody>
      <dsp:txXfrm>
        <a:off x="1379732" y="2418838"/>
        <a:ext cx="4101704" cy="372882"/>
      </dsp:txXfrm>
    </dsp:sp>
    <dsp:sp modelId="{58861A6C-5215-453C-A235-B1958A6E04A7}">
      <dsp:nvSpPr>
        <dsp:cNvPr id="0" name=""/>
        <dsp:cNvSpPr/>
      </dsp:nvSpPr>
      <dsp:spPr>
        <a:xfrm>
          <a:off x="1379732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CC"/>
            </a:gs>
            <a:gs pos="78000">
              <a:srgbClr val="6600CC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271E32-AA19-4939-9723-9EE65E70C363}">
      <dsp:nvSpPr>
        <dsp:cNvPr id="0" name=""/>
        <dsp:cNvSpPr/>
      </dsp:nvSpPr>
      <dsp:spPr>
        <a:xfrm>
          <a:off x="1956249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FF"/>
            </a:gs>
            <a:gs pos="78000">
              <a:srgbClr val="6600FF"/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F3F0C2-18B0-47CE-A6C2-6D6FF07802C0}">
      <dsp:nvSpPr>
        <dsp:cNvPr id="0" name=""/>
        <dsp:cNvSpPr/>
      </dsp:nvSpPr>
      <dsp:spPr>
        <a:xfrm>
          <a:off x="2533222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33FF"/>
            </a:gs>
            <a:gs pos="78000">
              <a:srgbClr val="9933FF"/>
            </a:gs>
          </a:gsLst>
          <a:lin ang="5400000" scaled="0"/>
        </a:gradFill>
        <a:ln w="12700" cap="rnd" cmpd="sng" algn="ctr">
          <a:solidFill>
            <a:srgbClr val="9933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183E2E-FE9B-42E5-A4BE-89FB13D4438B}">
      <dsp:nvSpPr>
        <dsp:cNvPr id="0" name=""/>
        <dsp:cNvSpPr/>
      </dsp:nvSpPr>
      <dsp:spPr>
        <a:xfrm>
          <a:off x="3109740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CC0066"/>
            </a:gs>
            <a:gs pos="78000">
              <a:srgbClr val="CC0066"/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C81DC4-03A3-475D-BCBC-E6790B9D19FF}">
      <dsp:nvSpPr>
        <dsp:cNvPr id="0" name=""/>
        <dsp:cNvSpPr/>
      </dsp:nvSpPr>
      <dsp:spPr>
        <a:xfrm>
          <a:off x="3686713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66"/>
            </a:gs>
            <a:gs pos="78000">
              <a:srgbClr val="FF0066"/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9E72DF-A923-41C2-BC18-4CD4D316BE19}">
      <dsp:nvSpPr>
        <dsp:cNvPr id="0" name=""/>
        <dsp:cNvSpPr/>
      </dsp:nvSpPr>
      <dsp:spPr>
        <a:xfrm>
          <a:off x="4263230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3399"/>
            </a:gs>
            <a:gs pos="78000">
              <a:srgbClr val="FF3399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F33472-2279-47B1-A4A3-3DE88B02703E}">
      <dsp:nvSpPr>
        <dsp:cNvPr id="0" name=""/>
        <dsp:cNvSpPr/>
      </dsp:nvSpPr>
      <dsp:spPr>
        <a:xfrm>
          <a:off x="4840203" y="27917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FF"/>
            </a:gs>
            <a:gs pos="78000">
              <a:srgbClr val="FF00FF"/>
            </a:gs>
          </a:gsLst>
          <a:lin ang="5400000" scaled="0"/>
        </a:gradFill>
        <a:ln w="12700" cap="rnd" cmpd="sng" algn="ctr">
          <a:solidFill>
            <a:srgbClr val="FF00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D047B1-6293-416C-95F8-1DE173C01B64}">
      <dsp:nvSpPr>
        <dsp:cNvPr id="0" name=""/>
        <dsp:cNvSpPr/>
      </dsp:nvSpPr>
      <dsp:spPr>
        <a:xfrm>
          <a:off x="1379732" y="2867678"/>
          <a:ext cx="4155026" cy="607659"/>
        </a:xfrm>
        <a:prstGeom prst="rect">
          <a:avLst/>
        </a:prstGeom>
        <a:solidFill>
          <a:srgbClr val="FFCCFF"/>
        </a:solidFill>
        <a:ln w="12700" cap="rnd" cmpd="sng" algn="ctr">
          <a:solidFill>
            <a:srgbClr val="FFCCFF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0" kern="1200" dirty="0"/>
            <a:t>Las aplicaciones están </a:t>
          </a:r>
          <a:r>
            <a:rPr lang="es-MX" sz="1300" b="0" kern="1200" dirty="0" err="1"/>
            <a:t>hosteadas</a:t>
          </a:r>
          <a:r>
            <a:rPr lang="es-MX" sz="1300" b="0" kern="1200" dirty="0"/>
            <a:t> para dar servicio a múltiples clientes</a:t>
          </a:r>
        </a:p>
      </dsp:txBody>
      <dsp:txXfrm>
        <a:off x="1379732" y="2867678"/>
        <a:ext cx="4155026" cy="607659"/>
      </dsp:txXfrm>
    </dsp:sp>
    <dsp:sp modelId="{B57F3F82-41A9-4E2B-86AC-0BC4FEC04B12}">
      <dsp:nvSpPr>
        <dsp:cNvPr id="0" name=""/>
        <dsp:cNvSpPr/>
      </dsp:nvSpPr>
      <dsp:spPr>
        <a:xfrm>
          <a:off x="1379732" y="3627088"/>
          <a:ext cx="4101704" cy="37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0" kern="1200" dirty="0"/>
            <a:t>4.</a:t>
          </a:r>
        </a:p>
      </dsp:txBody>
      <dsp:txXfrm>
        <a:off x="1379732" y="3627088"/>
        <a:ext cx="4101704" cy="372882"/>
      </dsp:txXfrm>
    </dsp:sp>
    <dsp:sp modelId="{222C3A7E-88E4-4B21-B32B-FEACC8405A09}">
      <dsp:nvSpPr>
        <dsp:cNvPr id="0" name=""/>
        <dsp:cNvSpPr/>
      </dsp:nvSpPr>
      <dsp:spPr>
        <a:xfrm>
          <a:off x="1379732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3333CC"/>
            </a:gs>
            <a:gs pos="78000">
              <a:srgbClr val="3333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9BD7C1-2F00-48D4-923E-EF5245740835}">
      <dsp:nvSpPr>
        <dsp:cNvPr id="0" name=""/>
        <dsp:cNvSpPr/>
      </dsp:nvSpPr>
      <dsp:spPr>
        <a:xfrm>
          <a:off x="1956249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CC"/>
            </a:gs>
            <a:gs pos="78000">
              <a:srgbClr val="6600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84669B-E69F-412C-9E4D-6952D2D7CECA}">
      <dsp:nvSpPr>
        <dsp:cNvPr id="0" name=""/>
        <dsp:cNvSpPr/>
      </dsp:nvSpPr>
      <dsp:spPr>
        <a:xfrm>
          <a:off x="2533222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FF"/>
            </a:gs>
            <a:gs pos="78000">
              <a:srgbClr val="6600FF"/>
            </a:gs>
          </a:gsLst>
          <a:lin ang="5400000" scaled="0"/>
        </a:gradFill>
        <a:ln w="12700" cap="rnd" cmpd="sng" algn="ctr">
          <a:solidFill>
            <a:srgbClr val="9933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B6113B-EF8D-4C3D-83C2-A39A8B67C4EA}">
      <dsp:nvSpPr>
        <dsp:cNvPr id="0" name=""/>
        <dsp:cNvSpPr/>
      </dsp:nvSpPr>
      <dsp:spPr>
        <a:xfrm>
          <a:off x="3109740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33FF"/>
            </a:gs>
            <a:gs pos="78000">
              <a:srgbClr val="9933FF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15D27E-ABB6-4DD6-8F6E-BA5281395093}">
      <dsp:nvSpPr>
        <dsp:cNvPr id="0" name=""/>
        <dsp:cNvSpPr/>
      </dsp:nvSpPr>
      <dsp:spPr>
        <a:xfrm>
          <a:off x="3686713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00B0F0"/>
            </a:gs>
            <a:gs pos="78000">
              <a:srgbClr val="00B0F0"/>
            </a:gs>
          </a:gsLst>
          <a:lin ang="5400000" scaled="0"/>
        </a:gradFill>
        <a:ln w="12700" cap="rnd" cmpd="sng" algn="ctr">
          <a:solidFill>
            <a:srgbClr val="00B0F0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20B33A-7E1D-4E7F-8B4B-3B9195F6335E}">
      <dsp:nvSpPr>
        <dsp:cNvPr id="0" name=""/>
        <dsp:cNvSpPr/>
      </dsp:nvSpPr>
      <dsp:spPr>
        <a:xfrm>
          <a:off x="4263230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00FF99"/>
            </a:gs>
            <a:gs pos="78000">
              <a:srgbClr val="00FF99"/>
            </a:gs>
          </a:gsLst>
          <a:lin ang="5400000" scaled="0"/>
        </a:gradFill>
        <a:ln w="12700" cap="rnd" cmpd="sng" algn="ctr">
          <a:solidFill>
            <a:srgbClr val="99FF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901CFE-E0F6-4571-9A4C-817A69D35BD2}">
      <dsp:nvSpPr>
        <dsp:cNvPr id="0" name=""/>
        <dsp:cNvSpPr/>
      </dsp:nvSpPr>
      <dsp:spPr>
        <a:xfrm>
          <a:off x="4840203" y="399997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FF33"/>
            </a:gs>
            <a:gs pos="78000">
              <a:srgbClr val="99FF33"/>
            </a:gs>
          </a:gsLst>
          <a:lin ang="5400000" scaled="0"/>
        </a:gradFill>
        <a:ln w="12700" cap="rnd" cmpd="sng" algn="ctr">
          <a:solidFill>
            <a:srgbClr val="99FF33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D7DE13-FBAC-4B2F-83FB-CD1241571EA6}">
      <dsp:nvSpPr>
        <dsp:cNvPr id="0" name=""/>
        <dsp:cNvSpPr/>
      </dsp:nvSpPr>
      <dsp:spPr>
        <a:xfrm>
          <a:off x="1379732" y="4075927"/>
          <a:ext cx="4155026" cy="607659"/>
        </a:xfrm>
        <a:prstGeom prst="rect">
          <a:avLst/>
        </a:prstGeom>
        <a:solidFill>
          <a:srgbClr val="99FFCC"/>
        </a:solidFill>
        <a:ln w="12700" cap="rnd" cmpd="sng" algn="ctr">
          <a:solidFill>
            <a:srgbClr val="99FFCC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Al estar </a:t>
          </a:r>
          <a:r>
            <a:rPr lang="es-MX" sz="1300" kern="1200" dirty="0" err="1"/>
            <a:t>hosteada</a:t>
          </a:r>
          <a:r>
            <a:rPr lang="es-MX" sz="1300" kern="1200" dirty="0"/>
            <a:t> permite que sea pública y muchas empresas puedan suscribirse</a:t>
          </a:r>
          <a:endParaRPr lang="es-MX" sz="1300" b="0" kern="1200" dirty="0"/>
        </a:p>
      </dsp:txBody>
      <dsp:txXfrm>
        <a:off x="1379732" y="4075927"/>
        <a:ext cx="4155026" cy="607659"/>
      </dsp:txXfrm>
    </dsp:sp>
    <dsp:sp modelId="{4F7D59AC-43A1-4F2B-816F-FA8F3FB759E6}">
      <dsp:nvSpPr>
        <dsp:cNvPr id="0" name=""/>
        <dsp:cNvSpPr/>
      </dsp:nvSpPr>
      <dsp:spPr>
        <a:xfrm>
          <a:off x="1379732" y="4835337"/>
          <a:ext cx="4101704" cy="37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0" kern="1200" dirty="0"/>
            <a:t>5.</a:t>
          </a:r>
        </a:p>
      </dsp:txBody>
      <dsp:txXfrm>
        <a:off x="1379732" y="4835337"/>
        <a:ext cx="4101704" cy="372882"/>
      </dsp:txXfrm>
    </dsp:sp>
    <dsp:sp modelId="{DD23E38C-4289-4FA9-B7E9-B70B567FA3C3}">
      <dsp:nvSpPr>
        <dsp:cNvPr id="0" name=""/>
        <dsp:cNvSpPr/>
      </dsp:nvSpPr>
      <dsp:spPr>
        <a:xfrm>
          <a:off x="1379732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CC"/>
            </a:gs>
            <a:gs pos="78000">
              <a:srgbClr val="6600CC"/>
            </a:gs>
          </a:gsLst>
          <a:lin ang="5400000" scaled="0"/>
        </a:gradFill>
        <a:ln w="12700" cap="rnd" cmpd="sng" algn="ctr">
          <a:solidFill>
            <a:srgbClr val="3333CC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433DD4-18D0-4EAC-BEB5-B71B18F6ABC3}">
      <dsp:nvSpPr>
        <dsp:cNvPr id="0" name=""/>
        <dsp:cNvSpPr/>
      </dsp:nvSpPr>
      <dsp:spPr>
        <a:xfrm>
          <a:off x="1956249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6600FF"/>
            </a:gs>
            <a:gs pos="78000">
              <a:srgbClr val="6600FF"/>
            </a:gs>
          </a:gsLst>
          <a:lin ang="5400000" scaled="0"/>
        </a:gra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B4D445-F9D5-4A75-AAF8-774919378957}">
      <dsp:nvSpPr>
        <dsp:cNvPr id="0" name=""/>
        <dsp:cNvSpPr/>
      </dsp:nvSpPr>
      <dsp:spPr>
        <a:xfrm>
          <a:off x="2533222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9933FF"/>
            </a:gs>
            <a:gs pos="78000">
              <a:srgbClr val="9933FF"/>
            </a:gs>
          </a:gsLst>
          <a:lin ang="5400000" scaled="0"/>
        </a:gradFill>
        <a:ln w="12700" cap="rnd" cmpd="sng" algn="ctr">
          <a:solidFill>
            <a:srgbClr val="9933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2C2CD-368F-4949-837C-67BE80793E76}">
      <dsp:nvSpPr>
        <dsp:cNvPr id="0" name=""/>
        <dsp:cNvSpPr/>
      </dsp:nvSpPr>
      <dsp:spPr>
        <a:xfrm>
          <a:off x="3109740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CC0066"/>
            </a:gs>
            <a:gs pos="78000">
              <a:srgbClr val="CC0066"/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D0CF6D-6A2B-45D4-BA1B-510B97943C97}">
      <dsp:nvSpPr>
        <dsp:cNvPr id="0" name=""/>
        <dsp:cNvSpPr/>
      </dsp:nvSpPr>
      <dsp:spPr>
        <a:xfrm>
          <a:off x="3686713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66"/>
            </a:gs>
            <a:gs pos="78000">
              <a:srgbClr val="FF0066"/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DF1683-E37F-4084-9BF0-D59EB0181535}">
      <dsp:nvSpPr>
        <dsp:cNvPr id="0" name=""/>
        <dsp:cNvSpPr/>
      </dsp:nvSpPr>
      <dsp:spPr>
        <a:xfrm>
          <a:off x="4263230" y="5208220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3399"/>
            </a:gs>
            <a:gs pos="78000">
              <a:srgbClr val="FF3399"/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7A0F3F-4A24-423D-B8FA-9C2FEE2E87B6}">
      <dsp:nvSpPr>
        <dsp:cNvPr id="0" name=""/>
        <dsp:cNvSpPr/>
      </dsp:nvSpPr>
      <dsp:spPr>
        <a:xfrm>
          <a:off x="4902072" y="5195846"/>
          <a:ext cx="959798" cy="759574"/>
        </a:xfrm>
        <a:prstGeom prst="chevron">
          <a:avLst>
            <a:gd name="adj" fmla="val 70610"/>
          </a:avLst>
        </a:prstGeom>
        <a:gradFill rotWithShape="0">
          <a:gsLst>
            <a:gs pos="0">
              <a:srgbClr val="FF00FF"/>
            </a:gs>
            <a:gs pos="78000">
              <a:srgbClr val="FF00FF"/>
            </a:gs>
          </a:gsLst>
          <a:lin ang="5400000" scaled="0"/>
        </a:gradFill>
        <a:ln w="12700" cap="rnd" cmpd="sng" algn="ctr">
          <a:solidFill>
            <a:srgbClr val="FF00FF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5224E9-AE35-432A-AA8B-5E6773F8B082}">
      <dsp:nvSpPr>
        <dsp:cNvPr id="0" name=""/>
        <dsp:cNvSpPr/>
      </dsp:nvSpPr>
      <dsp:spPr>
        <a:xfrm>
          <a:off x="1379732" y="5284177"/>
          <a:ext cx="4155026" cy="607659"/>
        </a:xfrm>
        <a:prstGeom prst="rect">
          <a:avLst/>
        </a:prstGeom>
        <a:solidFill>
          <a:srgbClr val="FFCCFF"/>
        </a:solidFill>
        <a:ln w="12700" cap="rnd" cmpd="sng" algn="ctr">
          <a:solidFill>
            <a:srgbClr val="FFCCFF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Es un modelo descentralizado de uso de aplicaciones SW que permite escalabilidad sin límite</a:t>
          </a:r>
          <a:endParaRPr lang="es-MX" sz="1300" b="0" kern="1200" dirty="0"/>
        </a:p>
      </dsp:txBody>
      <dsp:txXfrm>
        <a:off x="1379732" y="5284177"/>
        <a:ext cx="4155026" cy="6076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200656"/>
          <a:ext cx="8625095" cy="538200"/>
        </a:xfrm>
        <a:prstGeom prst="round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>
              <a:solidFill>
                <a:schemeClr val="bg1"/>
              </a:solidFill>
            </a:rPr>
            <a:t>No tiene costes adicionales de hardware</a:t>
          </a:r>
          <a:endParaRPr lang="es-GT" sz="2300" kern="1200" dirty="0">
            <a:solidFill>
              <a:schemeClr val="bg1"/>
            </a:solidFill>
          </a:endParaRPr>
        </a:p>
      </dsp:txBody>
      <dsp:txXfrm>
        <a:off x="26273" y="226929"/>
        <a:ext cx="8572549" cy="485654"/>
      </dsp:txXfrm>
    </dsp:sp>
    <dsp:sp modelId="{41C02A0F-E262-4B61-A838-0DF340D594DA}">
      <dsp:nvSpPr>
        <dsp:cNvPr id="0" name=""/>
        <dsp:cNvSpPr/>
      </dsp:nvSpPr>
      <dsp:spPr>
        <a:xfrm>
          <a:off x="0" y="747742"/>
          <a:ext cx="8625095" cy="54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La potencia de procesamiento necesaria para hacer funcionar las aplicaciones la proporciona el proveedor de la infraestructura </a:t>
          </a:r>
          <a:r>
            <a:rPr lang="es-MX" sz="1800" i="1" kern="1200" dirty="0" err="1"/>
            <a:t>cloud</a:t>
          </a:r>
          <a:r>
            <a:rPr lang="es-MX" sz="1800" kern="1200" dirty="0"/>
            <a:t>.</a:t>
          </a:r>
          <a:endParaRPr lang="es-GT" sz="1800" kern="1200" dirty="0"/>
        </a:p>
      </dsp:txBody>
      <dsp:txXfrm>
        <a:off x="0" y="747742"/>
        <a:ext cx="8625095" cy="547515"/>
      </dsp:txXfrm>
    </dsp:sp>
    <dsp:sp modelId="{2F899402-EB4E-41E7-8175-D12DB4E528CE}">
      <dsp:nvSpPr>
        <dsp:cNvPr id="0" name=""/>
        <dsp:cNvSpPr/>
      </dsp:nvSpPr>
      <dsp:spPr>
        <a:xfrm>
          <a:off x="0" y="1295257"/>
          <a:ext cx="8625095" cy="538200"/>
        </a:xfrm>
        <a:prstGeom prst="roundRect">
          <a:avLst/>
        </a:prstGeom>
        <a:solidFill>
          <a:srgbClr val="9933F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>
              <a:solidFill>
                <a:schemeClr val="bg1"/>
              </a:solidFill>
            </a:rPr>
            <a:t>No tiene costes de alta</a:t>
          </a:r>
          <a:endParaRPr lang="es-GT" sz="2300" kern="1200" dirty="0">
            <a:solidFill>
              <a:schemeClr val="bg1"/>
            </a:solidFill>
          </a:endParaRPr>
        </a:p>
      </dsp:txBody>
      <dsp:txXfrm>
        <a:off x="26273" y="1321530"/>
        <a:ext cx="8572549" cy="485654"/>
      </dsp:txXfrm>
    </dsp:sp>
    <dsp:sp modelId="{DDABDCC4-C84F-4B6F-B4B2-16990FB6A537}">
      <dsp:nvSpPr>
        <dsp:cNvPr id="0" name=""/>
        <dsp:cNvSpPr/>
      </dsp:nvSpPr>
      <dsp:spPr>
        <a:xfrm>
          <a:off x="0" y="1833457"/>
          <a:ext cx="8625095" cy="54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Las aplicaciones están listas para utilizarlas desde el momento en que el usuario se suscribe a ellas.</a:t>
          </a:r>
          <a:endParaRPr lang="es-GT" sz="1800" kern="1200" dirty="0"/>
        </a:p>
      </dsp:txBody>
      <dsp:txXfrm>
        <a:off x="0" y="1833457"/>
        <a:ext cx="8625095" cy="547515"/>
      </dsp:txXfrm>
    </dsp:sp>
    <dsp:sp modelId="{01C3D4D3-23CA-4F92-9164-F00B6FA2D5B9}">
      <dsp:nvSpPr>
        <dsp:cNvPr id="0" name=""/>
        <dsp:cNvSpPr/>
      </dsp:nvSpPr>
      <dsp:spPr>
        <a:xfrm>
          <a:off x="0" y="2380972"/>
          <a:ext cx="8625095" cy="538200"/>
        </a:xfrm>
        <a:prstGeom prst="roundRect">
          <a:avLst/>
        </a:prstGeom>
        <a:solidFill>
          <a:srgbClr val="CC0099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>
              <a:solidFill>
                <a:schemeClr val="bg1"/>
              </a:solidFill>
            </a:rPr>
            <a:t>Se paga sólo por lo que se utiliza</a:t>
          </a:r>
          <a:endParaRPr lang="es-GT" sz="23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273" y="2407245"/>
        <a:ext cx="8572549" cy="485654"/>
      </dsp:txXfrm>
    </dsp:sp>
    <dsp:sp modelId="{F600972A-C25C-4242-B654-08112DB9F62C}">
      <dsp:nvSpPr>
        <dsp:cNvPr id="0" name=""/>
        <dsp:cNvSpPr/>
      </dsp:nvSpPr>
      <dsp:spPr>
        <a:xfrm>
          <a:off x="0" y="2919172"/>
          <a:ext cx="8625095" cy="7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Si un elemento de software sólo se va a necesitar durante un período limitado, se puede pagar únicamente durante ese período, y generalmente las suscripciones pueden cancelarse en cualquier momento.</a:t>
          </a:r>
          <a:endParaRPr lang="es-GT" sz="1800" kern="1200" dirty="0"/>
        </a:p>
      </dsp:txBody>
      <dsp:txXfrm>
        <a:off x="0" y="2919172"/>
        <a:ext cx="8625095" cy="785565"/>
      </dsp:txXfrm>
    </dsp:sp>
    <dsp:sp modelId="{EA0E123D-9012-4A2F-B544-FC460BB4ED91}">
      <dsp:nvSpPr>
        <dsp:cNvPr id="0" name=""/>
        <dsp:cNvSpPr/>
      </dsp:nvSpPr>
      <dsp:spPr>
        <a:xfrm>
          <a:off x="0" y="3704737"/>
          <a:ext cx="8625095" cy="538200"/>
        </a:xfrm>
        <a:prstGeom prst="roundRect">
          <a:avLst/>
        </a:prstGeom>
        <a:solidFill>
          <a:srgbClr val="99FF33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 dirty="0">
              <a:solidFill>
                <a:schemeClr val="bg1"/>
              </a:solidFill>
            </a:rPr>
            <a:t>El uso del servicio es escalable</a:t>
          </a:r>
          <a:endParaRPr lang="es-GT" sz="23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273" y="3731010"/>
        <a:ext cx="8572549" cy="485654"/>
      </dsp:txXfrm>
    </dsp:sp>
    <dsp:sp modelId="{A28228F1-024D-465F-9E5E-183A17B3B624}">
      <dsp:nvSpPr>
        <dsp:cNvPr id="0" name=""/>
        <dsp:cNvSpPr/>
      </dsp:nvSpPr>
      <dsp:spPr>
        <a:xfrm>
          <a:off x="0" y="4242937"/>
          <a:ext cx="8625095" cy="78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Si un usuario decide que necesita más espacio de almacenamiento o contratar servicios adicionales, por ejemplo, puede acceder a esos servicios a demanda sin tener que instalar más hardware o software.</a:t>
          </a:r>
          <a:endParaRPr lang="es-GT" sz="1800" kern="1200" dirty="0"/>
        </a:p>
      </dsp:txBody>
      <dsp:txXfrm>
        <a:off x="0" y="4242937"/>
        <a:ext cx="8625095" cy="78556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0"/>
          <a:ext cx="8625095" cy="798524"/>
        </a:xfrm>
        <a:prstGeom prst="round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>
              <a:solidFill>
                <a:schemeClr val="bg1"/>
              </a:solidFill>
            </a:rPr>
            <a:t>Las actualizaciones son automáticas</a:t>
          </a:r>
          <a:endParaRPr lang="es-GT" sz="2100" kern="1200" dirty="0">
            <a:solidFill>
              <a:schemeClr val="bg1"/>
            </a:solidFill>
          </a:endParaRPr>
        </a:p>
      </dsp:txBody>
      <dsp:txXfrm>
        <a:off x="38981" y="38981"/>
        <a:ext cx="8547133" cy="720562"/>
      </dsp:txXfrm>
    </dsp:sp>
    <dsp:sp modelId="{41C02A0F-E262-4B61-A838-0DF340D594DA}">
      <dsp:nvSpPr>
        <dsp:cNvPr id="0" name=""/>
        <dsp:cNvSpPr/>
      </dsp:nvSpPr>
      <dsp:spPr>
        <a:xfrm>
          <a:off x="0" y="809066"/>
          <a:ext cx="8625095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cada vez que existe una actualización, queda disponible online de forma inmediata para los usuarios, a menudo sin coste. No se necesita ningún SW nuevo, como ocurre con otros tipos de aplicaciones, y las actualizaciones se despliegan automáticamente por el proveedor del servicio </a:t>
          </a:r>
          <a:r>
            <a:rPr lang="es-MX" sz="1600" i="1" kern="1200" dirty="0" err="1"/>
            <a:t>cloud</a:t>
          </a:r>
          <a:r>
            <a:rPr lang="es-MX" sz="1600" kern="1200" dirty="0"/>
            <a:t>.</a:t>
          </a:r>
          <a:endParaRPr lang="es-GT" sz="1600" kern="1200" dirty="0"/>
        </a:p>
      </dsp:txBody>
      <dsp:txXfrm>
        <a:off x="0" y="809066"/>
        <a:ext cx="8625095" cy="912870"/>
      </dsp:txXfrm>
    </dsp:sp>
    <dsp:sp modelId="{2F899402-EB4E-41E7-8175-D12DB4E528CE}">
      <dsp:nvSpPr>
        <dsp:cNvPr id="0" name=""/>
        <dsp:cNvSpPr/>
      </dsp:nvSpPr>
      <dsp:spPr>
        <a:xfrm>
          <a:off x="0" y="1721936"/>
          <a:ext cx="8625095" cy="798524"/>
        </a:xfrm>
        <a:prstGeom prst="roundRect">
          <a:avLst/>
        </a:prstGeom>
        <a:solidFill>
          <a:srgbClr val="9933F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>
              <a:solidFill>
                <a:schemeClr val="bg1"/>
              </a:solidFill>
            </a:rPr>
            <a:t>Compatibilidad entre dispositivos</a:t>
          </a:r>
          <a:endParaRPr lang="es-GT" sz="2100" kern="1200" dirty="0">
            <a:solidFill>
              <a:schemeClr val="bg1"/>
            </a:solidFill>
          </a:endParaRPr>
        </a:p>
      </dsp:txBody>
      <dsp:txXfrm>
        <a:off x="38981" y="1760917"/>
        <a:ext cx="8547133" cy="720562"/>
      </dsp:txXfrm>
    </dsp:sp>
    <dsp:sp modelId="{DDABDCC4-C84F-4B6F-B4B2-16990FB6A537}">
      <dsp:nvSpPr>
        <dsp:cNvPr id="0" name=""/>
        <dsp:cNvSpPr/>
      </dsp:nvSpPr>
      <dsp:spPr>
        <a:xfrm>
          <a:off x="0" y="2520461"/>
          <a:ext cx="8625095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Puede utilizarse cualquier dispositivo con conexión a internet, lo que las hace ideales para quienes utilizan muchos dispositivos diferentes.</a:t>
          </a:r>
          <a:endParaRPr lang="es-GT" sz="1600" kern="1200" dirty="0"/>
        </a:p>
      </dsp:txBody>
      <dsp:txXfrm>
        <a:off x="0" y="2520461"/>
        <a:ext cx="8625095" cy="478170"/>
      </dsp:txXfrm>
    </dsp:sp>
    <dsp:sp modelId="{01C3D4D3-23CA-4F92-9164-F00B6FA2D5B9}">
      <dsp:nvSpPr>
        <dsp:cNvPr id="0" name=""/>
        <dsp:cNvSpPr/>
      </dsp:nvSpPr>
      <dsp:spPr>
        <a:xfrm>
          <a:off x="0" y="2998631"/>
          <a:ext cx="8625095" cy="798524"/>
        </a:xfrm>
        <a:prstGeom prst="roundRect">
          <a:avLst/>
        </a:prstGeom>
        <a:solidFill>
          <a:srgbClr val="CC0099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>
              <a:solidFill>
                <a:schemeClr val="bg1"/>
              </a:solidFill>
            </a:rPr>
            <a:t>Accesible desde cualquier lugar</a:t>
          </a:r>
          <a:endParaRPr lang="es-GT" sz="21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981" y="3037612"/>
        <a:ext cx="8547133" cy="720562"/>
      </dsp:txXfrm>
    </dsp:sp>
    <dsp:sp modelId="{F600972A-C25C-4242-B654-08112DB9F62C}">
      <dsp:nvSpPr>
        <dsp:cNvPr id="0" name=""/>
        <dsp:cNvSpPr/>
      </dsp:nvSpPr>
      <dsp:spPr>
        <a:xfrm>
          <a:off x="0" y="3797156"/>
          <a:ext cx="8625095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En lugar de limitarse a instalaciones concretas en ordenadores específicos, la aplicación puede estar accesible para cualquiera que tenga un dispositivo capaz de conectarse a internet</a:t>
          </a:r>
          <a:endParaRPr lang="es-GT" sz="1600" kern="1200" dirty="0"/>
        </a:p>
      </dsp:txBody>
      <dsp:txXfrm>
        <a:off x="0" y="3797156"/>
        <a:ext cx="8625095" cy="695520"/>
      </dsp:txXfrm>
    </dsp:sp>
    <dsp:sp modelId="{EA0E123D-9012-4A2F-B544-FC460BB4ED91}">
      <dsp:nvSpPr>
        <dsp:cNvPr id="0" name=""/>
        <dsp:cNvSpPr/>
      </dsp:nvSpPr>
      <dsp:spPr>
        <a:xfrm>
          <a:off x="0" y="4492675"/>
          <a:ext cx="8625095" cy="798524"/>
        </a:xfrm>
        <a:prstGeom prst="roundRect">
          <a:avLst/>
        </a:prstGeom>
        <a:solidFill>
          <a:srgbClr val="99FF33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dirty="0">
              <a:solidFill>
                <a:schemeClr val="bg1"/>
              </a:solidFill>
            </a:rPr>
            <a:t>Las aplicaciones pueden personalizarse y asociarse a la imagen de marca del proveedor</a:t>
          </a:r>
          <a:endParaRPr lang="es-GT" sz="21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981" y="4531656"/>
        <a:ext cx="8547133" cy="720562"/>
      </dsp:txXfrm>
    </dsp:sp>
    <dsp:sp modelId="{A28228F1-024D-465F-9E5E-183A17B3B624}">
      <dsp:nvSpPr>
        <dsp:cNvPr id="0" name=""/>
        <dsp:cNvSpPr/>
      </dsp:nvSpPr>
      <dsp:spPr>
        <a:xfrm>
          <a:off x="0" y="5291201"/>
          <a:ext cx="8625095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Algunas aplicaciones de software pueden personalizarse, es decir, alterarse para adaptarlas a las necesidades y la imagen de marca de un determinado cliente.</a:t>
          </a:r>
          <a:endParaRPr lang="es-GT" sz="1600" kern="1200" dirty="0"/>
        </a:p>
      </dsp:txBody>
      <dsp:txXfrm>
        <a:off x="0" y="5291201"/>
        <a:ext cx="8625095" cy="478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09796-1F30-4D8A-9DB1-2D5742CAB489}">
      <dsp:nvSpPr>
        <dsp:cNvPr id="0" name=""/>
        <dsp:cNvSpPr/>
      </dsp:nvSpPr>
      <dsp:spPr>
        <a:xfrm>
          <a:off x="1253" y="1942"/>
          <a:ext cx="10921821" cy="1516239"/>
        </a:xfrm>
        <a:prstGeom prst="roundRect">
          <a:avLst>
            <a:gd name="adj" fmla="val 10000"/>
          </a:avLst>
        </a:prstGeom>
        <a:solidFill>
          <a:srgbClr val="6600CC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2008 y 2009 fueron los años de la popularización y consolidación pero 2010 y siguientes se consideran años de despliegue y su llegada al público junto con sus tecnologías asociadas</a:t>
          </a:r>
        </a:p>
      </dsp:txBody>
      <dsp:txXfrm>
        <a:off x="45662" y="46351"/>
        <a:ext cx="10833003" cy="1427421"/>
      </dsp:txXfrm>
    </dsp:sp>
    <dsp:sp modelId="{45F0F00C-56BF-4382-A979-3072AC1ADB89}">
      <dsp:nvSpPr>
        <dsp:cNvPr id="0" name=""/>
        <dsp:cNvSpPr/>
      </dsp:nvSpPr>
      <dsp:spPr>
        <a:xfrm>
          <a:off x="1253" y="1706370"/>
          <a:ext cx="7134472" cy="1516239"/>
        </a:xfrm>
        <a:prstGeom prst="roundRect">
          <a:avLst>
            <a:gd name="adj" fmla="val 10000"/>
          </a:avLst>
        </a:prstGeom>
        <a:solidFill>
          <a:srgbClr val="CC0066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Es el cambio disruptivo al que</a:t>
          </a:r>
          <a:r>
            <a:rPr lang="es-MX" sz="1900" i="1" kern="1200" dirty="0"/>
            <a:t> </a:t>
          </a:r>
          <a:r>
            <a:rPr lang="es-MX" sz="1900" kern="1200" dirty="0"/>
            <a:t>los departamentos de TI ha de enfrentarse y que comenzará a tener efecto en las empresas modernas</a:t>
          </a:r>
        </a:p>
      </dsp:txBody>
      <dsp:txXfrm>
        <a:off x="45662" y="1750779"/>
        <a:ext cx="7045654" cy="1427421"/>
      </dsp:txXfrm>
    </dsp:sp>
    <dsp:sp modelId="{76A1CD2C-D48B-4FF4-980E-E52B079E7D62}">
      <dsp:nvSpPr>
        <dsp:cNvPr id="0" name=""/>
        <dsp:cNvSpPr/>
      </dsp:nvSpPr>
      <dsp:spPr>
        <a:xfrm>
          <a:off x="1253" y="3412741"/>
          <a:ext cx="3493864" cy="1516239"/>
        </a:xfrm>
        <a:prstGeom prst="roundRect">
          <a:avLst>
            <a:gd name="adj" fmla="val 10000"/>
          </a:avLst>
        </a:prstGeom>
        <a:solidFill>
          <a:srgbClr val="00FF99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Las empresas innovadoras deben tomar ventaja de estos nuevos recursos y reinventarse en sus mercados. </a:t>
          </a:r>
          <a:endParaRPr lang="es-MX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62" y="3457150"/>
        <a:ext cx="3405046" cy="1427421"/>
      </dsp:txXfrm>
    </dsp:sp>
    <dsp:sp modelId="{E63BADC0-42D0-4F51-B514-895BA03C309F}">
      <dsp:nvSpPr>
        <dsp:cNvPr id="0" name=""/>
        <dsp:cNvSpPr/>
      </dsp:nvSpPr>
      <dsp:spPr>
        <a:xfrm>
          <a:off x="7421803" y="3412741"/>
          <a:ext cx="3493864" cy="1516239"/>
        </a:xfrm>
        <a:prstGeom prst="roundRect">
          <a:avLst>
            <a:gd name="adj" fmla="val 10000"/>
          </a:avLst>
        </a:prstGeom>
        <a:solidFill>
          <a:srgbClr val="FF8205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Informes publicados pronostican cifras de ingresos para negocios relativos a la nube desde los 42 mil a 150 mil </a:t>
          </a:r>
          <a:r>
            <a:rPr lang="es-MX" sz="1800" kern="1200" dirty="0" err="1"/>
            <a:t>mdd</a:t>
          </a:r>
          <a:r>
            <a:rPr lang="es-MX" sz="1800" kern="1200" dirty="0"/>
            <a:t>  al 2013 y en lo sucesivo</a:t>
          </a:r>
        </a:p>
      </dsp:txBody>
      <dsp:txXfrm>
        <a:off x="7466212" y="3457150"/>
        <a:ext cx="3405046" cy="1427421"/>
      </dsp:txXfrm>
    </dsp:sp>
    <dsp:sp modelId="{15B35BBB-FBCD-41AD-A471-F55FAC5127E0}">
      <dsp:nvSpPr>
        <dsp:cNvPr id="0" name=""/>
        <dsp:cNvSpPr/>
      </dsp:nvSpPr>
      <dsp:spPr>
        <a:xfrm>
          <a:off x="7429210" y="1706370"/>
          <a:ext cx="3493864" cy="1516239"/>
        </a:xfrm>
        <a:prstGeom prst="roundRect">
          <a:avLst>
            <a:gd name="adj" fmla="val 10000"/>
          </a:avLst>
        </a:prstGeom>
        <a:solidFill>
          <a:srgbClr val="99FF33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Los directivos de TI deben considerar cómo adquirir y distribuir información en este entorno pero protegiendo los intereses de la compañía. </a:t>
          </a:r>
          <a:endParaRPr lang="es-MX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73619" y="1750779"/>
        <a:ext cx="3405046" cy="1427421"/>
      </dsp:txXfrm>
    </dsp:sp>
    <dsp:sp modelId="{48A50439-DD64-40D9-85D9-09620963ED59}">
      <dsp:nvSpPr>
        <dsp:cNvPr id="0" name=""/>
        <dsp:cNvSpPr/>
      </dsp:nvSpPr>
      <dsp:spPr>
        <a:xfrm>
          <a:off x="3709502" y="3412741"/>
          <a:ext cx="3493864" cy="1516239"/>
        </a:xfrm>
        <a:prstGeom prst="roundRect">
          <a:avLst>
            <a:gd name="adj" fmla="val 10000"/>
          </a:avLst>
        </a:prstGeom>
        <a:solidFill>
          <a:srgbClr val="6699FF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Aquellas que no tomen ventaja de esta revolución se pueden quedar rápidamente desactualizadas y tal vez fuera del negocio.  </a:t>
          </a:r>
        </a:p>
      </dsp:txBody>
      <dsp:txXfrm>
        <a:off x="3753911" y="3457150"/>
        <a:ext cx="3405046" cy="142742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E538B-A28C-4AAE-BD29-C27FFB4B788A}">
      <dsp:nvSpPr>
        <dsp:cNvPr id="0" name=""/>
        <dsp:cNvSpPr/>
      </dsp:nvSpPr>
      <dsp:spPr>
        <a:xfrm>
          <a:off x="2060936" y="304628"/>
          <a:ext cx="2314111" cy="2314111"/>
        </a:xfrm>
        <a:prstGeom prst="pieWedge">
          <a:avLst/>
        </a:prstGeom>
        <a:solidFill>
          <a:srgbClr val="00B0F0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El foco es el servicio frente a hablar de tecnología, aplicaciones, </a:t>
          </a:r>
          <a:r>
            <a:rPr lang="es-MX" sz="1500" kern="1200" dirty="0" err="1"/>
            <a:t>etc</a:t>
          </a:r>
          <a:r>
            <a:rPr lang="es-GT" sz="1500" kern="1200" dirty="0"/>
            <a:t>. </a:t>
          </a:r>
        </a:p>
      </dsp:txBody>
      <dsp:txXfrm>
        <a:off x="2738723" y="982415"/>
        <a:ext cx="1636324" cy="1636324"/>
      </dsp:txXfrm>
    </dsp:sp>
    <dsp:sp modelId="{980796C7-8503-4178-B6A9-3F89FE52EC64}">
      <dsp:nvSpPr>
        <dsp:cNvPr id="0" name=""/>
        <dsp:cNvSpPr/>
      </dsp:nvSpPr>
      <dsp:spPr>
        <a:xfrm rot="5400000">
          <a:off x="4481935" y="304628"/>
          <a:ext cx="2314111" cy="2314111"/>
        </a:xfrm>
        <a:prstGeom prst="pieWedge">
          <a:avLst/>
        </a:prstGeom>
        <a:solidFill>
          <a:srgbClr val="6600FF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Los clientes pasan a ser virtuales.</a:t>
          </a:r>
          <a:endParaRPr lang="es-GT" sz="1500" kern="1200" dirty="0"/>
        </a:p>
      </dsp:txBody>
      <dsp:txXfrm rot="-5400000">
        <a:off x="4481935" y="982415"/>
        <a:ext cx="1636324" cy="1636324"/>
      </dsp:txXfrm>
    </dsp:sp>
    <dsp:sp modelId="{D012BD38-4B61-4542-9672-A16AEAF7C873}">
      <dsp:nvSpPr>
        <dsp:cNvPr id="0" name=""/>
        <dsp:cNvSpPr/>
      </dsp:nvSpPr>
      <dsp:spPr>
        <a:xfrm rot="10800000">
          <a:off x="4481935" y="2725627"/>
          <a:ext cx="2314111" cy="2314111"/>
        </a:xfrm>
        <a:prstGeom prst="pieWedge">
          <a:avLst/>
        </a:prstGeom>
        <a:solidFill>
          <a:srgbClr val="66FF66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cliente sale claramente beneficiado del modelo:</a:t>
          </a:r>
          <a:endParaRPr lang="es-G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481935" y="2725627"/>
        <a:ext cx="1636324" cy="1636324"/>
      </dsp:txXfrm>
    </dsp:sp>
    <dsp:sp modelId="{8B8D0AAF-CD02-4B5F-90D7-77F9B711FEBB}">
      <dsp:nvSpPr>
        <dsp:cNvPr id="0" name=""/>
        <dsp:cNvSpPr/>
      </dsp:nvSpPr>
      <dsp:spPr>
        <a:xfrm rot="16200000">
          <a:off x="2060936" y="2725627"/>
          <a:ext cx="2314111" cy="2314111"/>
        </a:xfrm>
        <a:prstGeom prst="pieWedge">
          <a:avLst/>
        </a:prstGeom>
        <a:solidFill>
          <a:srgbClr val="7DFA0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Hablamos de plataformas de N clientes.</a:t>
          </a:r>
          <a:endParaRPr lang="es-GT" sz="15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2738723" y="2725627"/>
        <a:ext cx="1636324" cy="1636324"/>
      </dsp:txXfrm>
    </dsp:sp>
    <dsp:sp modelId="{332527B3-138E-48DD-AE17-C653323FF91E}">
      <dsp:nvSpPr>
        <dsp:cNvPr id="0" name=""/>
        <dsp:cNvSpPr/>
      </dsp:nvSpPr>
      <dsp:spPr>
        <a:xfrm>
          <a:off x="4029000" y="2191190"/>
          <a:ext cx="798983" cy="694767"/>
        </a:xfrm>
        <a:prstGeom prst="circularArrow">
          <a:avLst/>
        </a:prstGeom>
        <a:solidFill>
          <a:srgbClr val="CCFF33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30000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70807-BE2C-4FA1-A01F-FCCB54CE79FD}">
      <dsp:nvSpPr>
        <dsp:cNvPr id="0" name=""/>
        <dsp:cNvSpPr/>
      </dsp:nvSpPr>
      <dsp:spPr>
        <a:xfrm rot="10800000">
          <a:off x="4029000" y="2458409"/>
          <a:ext cx="798983" cy="694767"/>
        </a:xfrm>
        <a:prstGeom prst="circularArrow">
          <a:avLst/>
        </a:prstGeom>
        <a:solidFill>
          <a:srgbClr val="6600FF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300000"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0FA0E-209E-4C51-910B-EA766108FFC4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rgbClr val="66FF66"/>
        </a:solidFill>
        <a:ln>
          <a:noFill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5EDB4-8553-4C6F-8421-479BF5FE87B0}">
      <dsp:nvSpPr>
        <dsp:cNvPr id="0" name=""/>
        <dsp:cNvSpPr/>
      </dsp:nvSpPr>
      <dsp:spPr>
        <a:xfrm>
          <a:off x="800607" y="3946821"/>
          <a:ext cx="186944" cy="186944"/>
        </a:xfrm>
        <a:prstGeom prst="ellipse">
          <a:avLst/>
        </a:prstGeom>
        <a:solidFill>
          <a:srgbClr val="00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677A1-1D47-48B6-B23A-40F8BCE5F5EC}">
      <dsp:nvSpPr>
        <dsp:cNvPr id="0" name=""/>
        <dsp:cNvSpPr/>
      </dsp:nvSpPr>
      <dsp:spPr>
        <a:xfrm>
          <a:off x="894079" y="4040293"/>
          <a:ext cx="106476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Menor coste e inversión inicial</a:t>
          </a:r>
        </a:p>
      </dsp:txBody>
      <dsp:txXfrm>
        <a:off x="894079" y="4040293"/>
        <a:ext cx="1064768" cy="1209040"/>
      </dsp:txXfrm>
    </dsp:sp>
    <dsp:sp modelId="{6CB62106-AD8F-4F13-B9E3-21EF5BA02656}">
      <dsp:nvSpPr>
        <dsp:cNvPr id="0" name=""/>
        <dsp:cNvSpPr/>
      </dsp:nvSpPr>
      <dsp:spPr>
        <a:xfrm>
          <a:off x="1812543" y="2974509"/>
          <a:ext cx="292608" cy="292608"/>
        </a:xfrm>
        <a:prstGeom prst="ellipse">
          <a:avLst/>
        </a:prstGeom>
        <a:solidFill>
          <a:srgbClr val="99FF3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1744F-5408-4D0E-8ABA-8794ACE9FA6B}">
      <dsp:nvSpPr>
        <dsp:cNvPr id="0" name=""/>
        <dsp:cNvSpPr/>
      </dsp:nvSpPr>
      <dsp:spPr>
        <a:xfrm>
          <a:off x="1958847" y="3120813"/>
          <a:ext cx="1349248" cy="212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04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Menor riesgo y mayor seguridad</a:t>
          </a:r>
        </a:p>
      </dsp:txBody>
      <dsp:txXfrm>
        <a:off x="1958847" y="3120813"/>
        <a:ext cx="1349248" cy="2128519"/>
      </dsp:txXfrm>
    </dsp:sp>
    <dsp:sp modelId="{F87B34F3-A128-451D-B33B-C94C21BA08B6}">
      <dsp:nvSpPr>
        <dsp:cNvPr id="0" name=""/>
        <dsp:cNvSpPr/>
      </dsp:nvSpPr>
      <dsp:spPr>
        <a:xfrm>
          <a:off x="3113023" y="2199301"/>
          <a:ext cx="390144" cy="390144"/>
        </a:xfrm>
        <a:prstGeom prst="ellipse">
          <a:avLst/>
        </a:prstGeom>
        <a:solidFill>
          <a:srgbClr val="CCFF3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4291E-9E80-4CB8-8D22-233992D10919}">
      <dsp:nvSpPr>
        <dsp:cNvPr id="0" name=""/>
        <dsp:cNvSpPr/>
      </dsp:nvSpPr>
      <dsp:spPr>
        <a:xfrm>
          <a:off x="3308095" y="2394373"/>
          <a:ext cx="1568704" cy="285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72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Alta escalabilidad asegurada</a:t>
          </a:r>
        </a:p>
      </dsp:txBody>
      <dsp:txXfrm>
        <a:off x="3308095" y="2394373"/>
        <a:ext cx="1568704" cy="2854960"/>
      </dsp:txXfrm>
    </dsp:sp>
    <dsp:sp modelId="{8A63D6AC-90BF-4165-9632-05B8E5233555}">
      <dsp:nvSpPr>
        <dsp:cNvPr id="0" name=""/>
        <dsp:cNvSpPr/>
      </dsp:nvSpPr>
      <dsp:spPr>
        <a:xfrm>
          <a:off x="4624832" y="1593765"/>
          <a:ext cx="503936" cy="503936"/>
        </a:xfrm>
        <a:prstGeom prst="ellipse">
          <a:avLst/>
        </a:prstGeom>
        <a:solidFill>
          <a:srgbClr val="CCFF6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74C2F-C658-48DF-AA96-2CB53AAF1C9A}">
      <dsp:nvSpPr>
        <dsp:cNvPr id="0" name=""/>
        <dsp:cNvSpPr/>
      </dsp:nvSpPr>
      <dsp:spPr>
        <a:xfrm>
          <a:off x="4876800" y="1845733"/>
          <a:ext cx="1625600" cy="340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02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El cliente se centra en el negocio</a:t>
          </a:r>
        </a:p>
      </dsp:txBody>
      <dsp:txXfrm>
        <a:off x="4876800" y="1845733"/>
        <a:ext cx="1625600" cy="3403600"/>
      </dsp:txXfrm>
    </dsp:sp>
    <dsp:sp modelId="{6B84A873-F965-4FA5-B238-76EA21B150C4}">
      <dsp:nvSpPr>
        <dsp:cNvPr id="0" name=""/>
        <dsp:cNvSpPr/>
      </dsp:nvSpPr>
      <dsp:spPr>
        <a:xfrm>
          <a:off x="6181343" y="1189397"/>
          <a:ext cx="642112" cy="642112"/>
        </a:xfrm>
        <a:prstGeom prst="ellipse">
          <a:avLst/>
        </a:prstGeom>
        <a:solidFill>
          <a:srgbClr val="FFFF6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A5AC9-4AA0-4D1E-A1DC-4AC18C01B3FA}">
      <dsp:nvSpPr>
        <dsp:cNvPr id="0" name=""/>
        <dsp:cNvSpPr/>
      </dsp:nvSpPr>
      <dsp:spPr>
        <a:xfrm>
          <a:off x="6502399" y="1510453"/>
          <a:ext cx="1625600" cy="373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42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Respuesta rápida ante los cambios</a:t>
          </a:r>
        </a:p>
      </dsp:txBody>
      <dsp:txXfrm>
        <a:off x="6502399" y="1510453"/>
        <a:ext cx="1625600" cy="373888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03EFF-109C-4B3B-A718-6947C1962656}">
      <dsp:nvSpPr>
        <dsp:cNvPr id="0" name=""/>
        <dsp:cNvSpPr/>
      </dsp:nvSpPr>
      <dsp:spPr>
        <a:xfrm>
          <a:off x="2269330" y="1075899"/>
          <a:ext cx="5090760" cy="598912"/>
        </a:xfrm>
        <a:prstGeom prst="rect">
          <a:avLst/>
        </a:prstGeom>
        <a:solidFill>
          <a:srgbClr val="99FF33"/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73FA39-C478-499E-8834-70FB885BDAC4}">
      <dsp:nvSpPr>
        <dsp:cNvPr id="0" name=""/>
        <dsp:cNvSpPr/>
      </dsp:nvSpPr>
      <dsp:spPr>
        <a:xfrm>
          <a:off x="2269330" y="1300826"/>
          <a:ext cx="373985" cy="3739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2EBE29-1171-4A91-ABF2-D13ED1A131E5}">
      <dsp:nvSpPr>
        <dsp:cNvPr id="0" name=""/>
        <dsp:cNvSpPr/>
      </dsp:nvSpPr>
      <dsp:spPr>
        <a:xfrm>
          <a:off x="2269330" y="0"/>
          <a:ext cx="5090760" cy="10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Actualmente las soluciones </a:t>
          </a:r>
          <a:r>
            <a:rPr lang="es-MX" sz="2700" kern="1200" dirty="0" err="1"/>
            <a:t>SaaS</a:t>
          </a:r>
          <a:r>
            <a:rPr lang="es-MX" sz="2700" kern="1200" dirty="0"/>
            <a:t> se agrupan en 4 categorías</a:t>
          </a:r>
        </a:p>
      </dsp:txBody>
      <dsp:txXfrm>
        <a:off x="2269330" y="0"/>
        <a:ext cx="5090760" cy="1075899"/>
      </dsp:txXfrm>
    </dsp:sp>
    <dsp:sp modelId="{D2638248-1D6C-4FC2-A1E3-5E684D3561D4}">
      <dsp:nvSpPr>
        <dsp:cNvPr id="0" name=""/>
        <dsp:cNvSpPr/>
      </dsp:nvSpPr>
      <dsp:spPr>
        <a:xfrm>
          <a:off x="2269330" y="2172576"/>
          <a:ext cx="373976" cy="3739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00FF00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14A03D-01BA-49AC-B151-FA118F124A78}">
      <dsp:nvSpPr>
        <dsp:cNvPr id="0" name=""/>
        <dsp:cNvSpPr/>
      </dsp:nvSpPr>
      <dsp:spPr>
        <a:xfrm>
          <a:off x="2625684" y="1923694"/>
          <a:ext cx="4734407" cy="87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/>
            <a:t>Soluciones de Back Office, que incluyen aplicaciones ERP, de compra, de RRHH, etc.</a:t>
          </a:r>
          <a:endParaRPr lang="es-MX" sz="1600" kern="1200" dirty="0"/>
        </a:p>
      </dsp:txBody>
      <dsp:txXfrm>
        <a:off x="2625684" y="1923694"/>
        <a:ext cx="4734407" cy="871739"/>
      </dsp:txXfrm>
    </dsp:sp>
    <dsp:sp modelId="{1E8EC8EF-2E17-4534-B128-BF55E65E25EC}">
      <dsp:nvSpPr>
        <dsp:cNvPr id="0" name=""/>
        <dsp:cNvSpPr/>
      </dsp:nvSpPr>
      <dsp:spPr>
        <a:xfrm>
          <a:off x="2269330" y="3044316"/>
          <a:ext cx="373976" cy="3739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CCFF6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7BCA89-D338-4642-8F98-53553B463636}">
      <dsp:nvSpPr>
        <dsp:cNvPr id="0" name=""/>
        <dsp:cNvSpPr/>
      </dsp:nvSpPr>
      <dsp:spPr>
        <a:xfrm>
          <a:off x="2625684" y="2795434"/>
          <a:ext cx="4734407" cy="87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/>
            <a:t>Soluciones de mensajería, es decir, de gestión de correos electrónicos, tratamiento de SPAM, protección frente a virus, etc.</a:t>
          </a:r>
          <a:endParaRPr lang="es-MX" sz="1600" kern="1200" dirty="0"/>
        </a:p>
      </dsp:txBody>
      <dsp:txXfrm>
        <a:off x="2625684" y="2795434"/>
        <a:ext cx="4734407" cy="871739"/>
      </dsp:txXfrm>
    </dsp:sp>
    <dsp:sp modelId="{560CF0FE-CF10-40D8-9A4E-22870F54CE15}">
      <dsp:nvSpPr>
        <dsp:cNvPr id="0" name=""/>
        <dsp:cNvSpPr/>
      </dsp:nvSpPr>
      <dsp:spPr>
        <a:xfrm>
          <a:off x="2269330" y="3916056"/>
          <a:ext cx="373976" cy="3739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FFFF66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1BA56A-4150-4BFE-9141-4751F0FF0A43}">
      <dsp:nvSpPr>
        <dsp:cNvPr id="0" name=""/>
        <dsp:cNvSpPr/>
      </dsp:nvSpPr>
      <dsp:spPr>
        <a:xfrm>
          <a:off x="2625684" y="3667174"/>
          <a:ext cx="4734407" cy="87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/>
            <a:t>Aplicaciones CRM.</a:t>
          </a:r>
          <a:endParaRPr lang="es-MX" sz="1600" kern="1200" dirty="0"/>
        </a:p>
      </dsp:txBody>
      <dsp:txXfrm>
        <a:off x="2625684" y="3667174"/>
        <a:ext cx="4734407" cy="871739"/>
      </dsp:txXfrm>
    </dsp:sp>
    <dsp:sp modelId="{208010B7-1C52-4389-A2D6-61C9C5E2060C}">
      <dsp:nvSpPr>
        <dsp:cNvPr id="0" name=""/>
        <dsp:cNvSpPr/>
      </dsp:nvSpPr>
      <dsp:spPr>
        <a:xfrm>
          <a:off x="2269330" y="4787795"/>
          <a:ext cx="373976" cy="3739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FFFF00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645915-5A11-4789-AE4D-EF516504A6F9}">
      <dsp:nvSpPr>
        <dsp:cNvPr id="0" name=""/>
        <dsp:cNvSpPr/>
      </dsp:nvSpPr>
      <dsp:spPr>
        <a:xfrm>
          <a:off x="2625684" y="4538914"/>
          <a:ext cx="4734407" cy="87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/>
            <a:t>Soluciones de integración.</a:t>
          </a:r>
          <a:endParaRPr lang="es-MX" sz="1600" kern="1200" dirty="0"/>
        </a:p>
      </dsp:txBody>
      <dsp:txXfrm>
        <a:off x="2625684" y="4538914"/>
        <a:ext cx="4734407" cy="87173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12007-6322-40BC-A6B1-7D713598D4B7}">
      <dsp:nvSpPr>
        <dsp:cNvPr id="0" name=""/>
        <dsp:cNvSpPr/>
      </dsp:nvSpPr>
      <dsp:spPr>
        <a:xfrm>
          <a:off x="5069991" y="3654248"/>
          <a:ext cx="3848633" cy="19048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rgbClr val="6600FF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   </a:t>
          </a:r>
          <a:r>
            <a:rPr lang="es-MX" sz="1200" kern="1200" dirty="0"/>
            <a:t>Tecnologías a utilizar: Java vs .NET, versión de .NET Framework, tecnología para la GUI, etc.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Número de capas adecuado.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Sistema Operativo de los servidores.</a:t>
          </a:r>
        </a:p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Integración con otras aplicaciones (del cliente).</a:t>
          </a:r>
        </a:p>
      </dsp:txBody>
      <dsp:txXfrm>
        <a:off x="6266424" y="4172296"/>
        <a:ext cx="2610357" cy="1344928"/>
      </dsp:txXfrm>
    </dsp:sp>
    <dsp:sp modelId="{4E70B568-EE1A-464C-AB0C-3A48377F2132}">
      <dsp:nvSpPr>
        <dsp:cNvPr id="0" name=""/>
        <dsp:cNvSpPr/>
      </dsp:nvSpPr>
      <dsp:spPr>
        <a:xfrm>
          <a:off x="178048" y="-140401"/>
          <a:ext cx="3523708" cy="2238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rgbClr val="99FF33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Sea escalable.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Permita N-Usuarios.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Sea fiable y permita la interacción de múltiples usuarios.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No afecte a otras soluciones.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Integre los nuevos servicios y funcionalidades necesarios   de una solución </a:t>
          </a:r>
          <a:r>
            <a:rPr lang="es-MX" sz="1200" kern="1200" dirty="0" err="1"/>
            <a:t>SaaS</a:t>
          </a:r>
          <a:r>
            <a:rPr lang="es-MX" sz="1200" kern="1200" dirty="0"/>
            <a:t>.</a:t>
          </a:r>
        </a:p>
      </dsp:txBody>
      <dsp:txXfrm>
        <a:off x="227210" y="-91239"/>
        <a:ext cx="2368271" cy="1580190"/>
      </dsp:txXfrm>
    </dsp:sp>
    <dsp:sp modelId="{E380225F-1D28-4B2E-A1B7-477791CA6CBD}">
      <dsp:nvSpPr>
        <dsp:cNvPr id="0" name=""/>
        <dsp:cNvSpPr/>
      </dsp:nvSpPr>
      <dsp:spPr>
        <a:xfrm>
          <a:off x="2095744" y="345765"/>
          <a:ext cx="2310213" cy="2310213"/>
        </a:xfrm>
        <a:prstGeom prst="pieWedge">
          <a:avLst/>
        </a:prstGeom>
        <a:solidFill>
          <a:srgbClr val="6600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Diseño de la solución</a:t>
          </a:r>
        </a:p>
      </dsp:txBody>
      <dsp:txXfrm>
        <a:off x="2772390" y="1022411"/>
        <a:ext cx="1633567" cy="1633567"/>
      </dsp:txXfrm>
    </dsp:sp>
    <dsp:sp modelId="{104C7E31-A35D-4279-AB01-86AC8954C8AA}">
      <dsp:nvSpPr>
        <dsp:cNvPr id="0" name=""/>
        <dsp:cNvSpPr/>
      </dsp:nvSpPr>
      <dsp:spPr>
        <a:xfrm rot="5400000">
          <a:off x="4512666" y="345765"/>
          <a:ext cx="2310213" cy="2310213"/>
        </a:xfrm>
        <a:prstGeom prst="pieWedge">
          <a:avLst/>
        </a:prstGeom>
        <a:solidFill>
          <a:srgbClr val="00B0F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Preparar planes de contingencia para el </a:t>
          </a:r>
          <a:r>
            <a:rPr lang="es-MX" sz="1600" kern="1200" dirty="0" err="1"/>
            <a:t>outsourcing</a:t>
          </a:r>
          <a:r>
            <a:rPr lang="es-MX" sz="1600" kern="1200" dirty="0"/>
            <a:t> de las soluciones</a:t>
          </a:r>
        </a:p>
      </dsp:txBody>
      <dsp:txXfrm rot="-5400000">
        <a:off x="4512666" y="1022411"/>
        <a:ext cx="1633567" cy="1633567"/>
      </dsp:txXfrm>
    </dsp:sp>
    <dsp:sp modelId="{C3F913F1-C1F9-40DB-8871-9A4DEA1117F8}">
      <dsp:nvSpPr>
        <dsp:cNvPr id="0" name=""/>
        <dsp:cNvSpPr/>
      </dsp:nvSpPr>
      <dsp:spPr>
        <a:xfrm rot="10800000">
          <a:off x="4512666" y="2762687"/>
          <a:ext cx="2310213" cy="2310213"/>
        </a:xfrm>
        <a:prstGeom prst="pieWedge">
          <a:avLst/>
        </a:prstGeom>
        <a:solidFill>
          <a:srgbClr val="88FF11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Elegir la mejor arquitectura para el servicio a ofrecer</a:t>
          </a:r>
        </a:p>
      </dsp:txBody>
      <dsp:txXfrm rot="10800000">
        <a:off x="4512666" y="2762687"/>
        <a:ext cx="1633567" cy="1633567"/>
      </dsp:txXfrm>
    </dsp:sp>
    <dsp:sp modelId="{911D661B-4432-470F-8585-C40F0C595D56}">
      <dsp:nvSpPr>
        <dsp:cNvPr id="0" name=""/>
        <dsp:cNvSpPr/>
      </dsp:nvSpPr>
      <dsp:spPr>
        <a:xfrm rot="16200000">
          <a:off x="2095744" y="2762687"/>
          <a:ext cx="2310213" cy="2310213"/>
        </a:xfrm>
        <a:prstGeom prst="pieWedge">
          <a:avLst/>
        </a:prstGeom>
        <a:solidFill>
          <a:srgbClr val="CC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Formación técnica adecuada</a:t>
          </a:r>
        </a:p>
      </dsp:txBody>
      <dsp:txXfrm rot="5400000">
        <a:off x="2772390" y="2762687"/>
        <a:ext cx="1633567" cy="1633567"/>
      </dsp:txXfrm>
    </dsp:sp>
    <dsp:sp modelId="{E0363512-BC99-4A34-8637-1F0C46512837}">
      <dsp:nvSpPr>
        <dsp:cNvPr id="0" name=""/>
        <dsp:cNvSpPr/>
      </dsp:nvSpPr>
      <dsp:spPr>
        <a:xfrm>
          <a:off x="4060493" y="2229150"/>
          <a:ext cx="797637" cy="693597"/>
        </a:xfrm>
        <a:prstGeom prst="circularArrow">
          <a:avLst/>
        </a:prstGeom>
        <a:solidFill>
          <a:srgbClr val="99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5FB7-8791-4E82-8AD3-BC0B635AF0BC}">
      <dsp:nvSpPr>
        <dsp:cNvPr id="0" name=""/>
        <dsp:cNvSpPr/>
      </dsp:nvSpPr>
      <dsp:spPr>
        <a:xfrm rot="10800000">
          <a:off x="4060493" y="2495918"/>
          <a:ext cx="797637" cy="693597"/>
        </a:xfrm>
        <a:prstGeom prst="circularArrow">
          <a:avLst/>
        </a:prstGeom>
        <a:solidFill>
          <a:srgbClr val="6600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27DC3-61A3-46F6-AB0D-56230F7E9B04}">
      <dsp:nvSpPr>
        <dsp:cNvPr id="0" name=""/>
        <dsp:cNvSpPr/>
      </dsp:nvSpPr>
      <dsp:spPr>
        <a:xfrm>
          <a:off x="0" y="104479"/>
          <a:ext cx="1076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774C4-7932-45FD-9553-0D9A2D2F2015}">
      <dsp:nvSpPr>
        <dsp:cNvPr id="0" name=""/>
        <dsp:cNvSpPr/>
      </dsp:nvSpPr>
      <dsp:spPr>
        <a:xfrm>
          <a:off x="0" y="579"/>
          <a:ext cx="2153920" cy="94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500" kern="1200" dirty="0"/>
        </a:p>
      </dsp:txBody>
      <dsp:txXfrm>
        <a:off x="0" y="579"/>
        <a:ext cx="2153920" cy="949552"/>
      </dsp:txXfrm>
    </dsp:sp>
    <dsp:sp modelId="{71B99296-A248-49F3-A372-20BB4FB6E981}">
      <dsp:nvSpPr>
        <dsp:cNvPr id="0" name=""/>
        <dsp:cNvSpPr/>
      </dsp:nvSpPr>
      <dsp:spPr>
        <a:xfrm>
          <a:off x="2315463" y="43699"/>
          <a:ext cx="8454136" cy="862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  </a:t>
          </a:r>
          <a:endParaRPr lang="es-MX" sz="2400" kern="1200" dirty="0"/>
        </a:p>
      </dsp:txBody>
      <dsp:txXfrm>
        <a:off x="2315463" y="43699"/>
        <a:ext cx="8454136" cy="862386"/>
      </dsp:txXfrm>
    </dsp:sp>
    <dsp:sp modelId="{26E53620-5F2B-469B-9FF4-664BF0F774EF}">
      <dsp:nvSpPr>
        <dsp:cNvPr id="0" name=""/>
        <dsp:cNvSpPr/>
      </dsp:nvSpPr>
      <dsp:spPr>
        <a:xfrm>
          <a:off x="2153919" y="906085"/>
          <a:ext cx="861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47769-2D81-4B88-A036-DCFFBD0B6D9D}">
      <dsp:nvSpPr>
        <dsp:cNvPr id="0" name=""/>
        <dsp:cNvSpPr/>
      </dsp:nvSpPr>
      <dsp:spPr>
        <a:xfrm>
          <a:off x="0" y="950132"/>
          <a:ext cx="1076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66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02511-AA3D-4FEA-8F1E-75444BFFA908}">
      <dsp:nvSpPr>
        <dsp:cNvPr id="0" name=""/>
        <dsp:cNvSpPr/>
      </dsp:nvSpPr>
      <dsp:spPr>
        <a:xfrm>
          <a:off x="0" y="950132"/>
          <a:ext cx="2153920" cy="94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¿Sólo son posibles las aplicaciones web dentro de </a:t>
          </a:r>
          <a:r>
            <a:rPr lang="es-MX" sz="1600" kern="1200" dirty="0" err="1"/>
            <a:t>SaaS</a:t>
          </a:r>
          <a:r>
            <a:rPr lang="es-MX" sz="1600" kern="1200" dirty="0"/>
            <a:t>? </a:t>
          </a:r>
        </a:p>
      </dsp:txBody>
      <dsp:txXfrm>
        <a:off x="0" y="950132"/>
        <a:ext cx="2153920" cy="949552"/>
      </dsp:txXfrm>
    </dsp:sp>
    <dsp:sp modelId="{8C7365A3-3006-4AAB-B0BF-C1D856073099}">
      <dsp:nvSpPr>
        <dsp:cNvPr id="0" name=""/>
        <dsp:cNvSpPr/>
      </dsp:nvSpPr>
      <dsp:spPr>
        <a:xfrm>
          <a:off x="2315463" y="993251"/>
          <a:ext cx="8454136" cy="862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6600FF"/>
              </a:solidFill>
            </a:rPr>
            <a:t>    </a:t>
          </a:r>
          <a:r>
            <a:rPr lang="es-MX" sz="1800" b="1" i="1" kern="1200" dirty="0">
              <a:solidFill>
                <a:srgbClr val="6600FF"/>
              </a:solidFill>
            </a:rPr>
            <a:t>NO, se pueden contemplar escenarios offline y clientes ricos que utilicen las funcionalidades de los servicios </a:t>
          </a:r>
          <a:r>
            <a:rPr lang="es-MX" sz="1800" b="1" i="1" kern="1200" dirty="0" err="1">
              <a:solidFill>
                <a:srgbClr val="6600FF"/>
              </a:solidFill>
            </a:rPr>
            <a:t>hosteados</a:t>
          </a:r>
          <a:r>
            <a:rPr lang="es-MX" sz="1800" b="1" i="1" kern="1200" dirty="0">
              <a:solidFill>
                <a:srgbClr val="6600FF"/>
              </a:solidFill>
            </a:rPr>
            <a:t>. Esto también aplica al desarrollo de aplicaciones en el entorno de Microsoft Office.</a:t>
          </a:r>
          <a:endParaRPr lang="es-MX" sz="1800" kern="1200" dirty="0">
            <a:solidFill>
              <a:srgbClr val="6600FF"/>
            </a:solidFill>
          </a:endParaRPr>
        </a:p>
      </dsp:txBody>
      <dsp:txXfrm>
        <a:off x="2315463" y="993251"/>
        <a:ext cx="8454136" cy="862386"/>
      </dsp:txXfrm>
    </dsp:sp>
    <dsp:sp modelId="{139103E5-AD4F-4392-9F35-E6039D381DD2}">
      <dsp:nvSpPr>
        <dsp:cNvPr id="0" name=""/>
        <dsp:cNvSpPr/>
      </dsp:nvSpPr>
      <dsp:spPr>
        <a:xfrm>
          <a:off x="2153919" y="1855638"/>
          <a:ext cx="861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66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E0296-6E4D-4810-A357-BA1EA6C304C9}">
      <dsp:nvSpPr>
        <dsp:cNvPr id="0" name=""/>
        <dsp:cNvSpPr/>
      </dsp:nvSpPr>
      <dsp:spPr>
        <a:xfrm>
          <a:off x="0" y="1899684"/>
          <a:ext cx="1076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CC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58C3-FF0E-4209-8E01-D11A05ACB9D1}">
      <dsp:nvSpPr>
        <dsp:cNvPr id="0" name=""/>
        <dsp:cNvSpPr/>
      </dsp:nvSpPr>
      <dsp:spPr>
        <a:xfrm>
          <a:off x="0" y="1899684"/>
          <a:ext cx="2153920" cy="94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¿Me olvido de los dispositivos móviles? </a:t>
          </a:r>
        </a:p>
      </dsp:txBody>
      <dsp:txXfrm>
        <a:off x="0" y="1899684"/>
        <a:ext cx="2153920" cy="949552"/>
      </dsp:txXfrm>
    </dsp:sp>
    <dsp:sp modelId="{2FE85829-A88F-4A4A-A1D3-D6007B4494E1}">
      <dsp:nvSpPr>
        <dsp:cNvPr id="0" name=""/>
        <dsp:cNvSpPr/>
      </dsp:nvSpPr>
      <dsp:spPr>
        <a:xfrm>
          <a:off x="2315463" y="1942804"/>
          <a:ext cx="8454136" cy="862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00B0F0"/>
              </a:solidFill>
            </a:rPr>
            <a:t>     </a:t>
          </a:r>
          <a:r>
            <a:rPr lang="es-MX" sz="1800" b="1" i="1" kern="1200" dirty="0">
              <a:solidFill>
                <a:srgbClr val="00B0F0"/>
              </a:solidFill>
            </a:rPr>
            <a:t>En lo absoluto, en las soluciones que implementemos tendremos que contemplar una versión móvil del servicio</a:t>
          </a:r>
          <a:endParaRPr lang="es-MX" sz="1800" kern="1200" dirty="0">
            <a:solidFill>
              <a:srgbClr val="00B0F0"/>
            </a:solidFill>
          </a:endParaRPr>
        </a:p>
      </dsp:txBody>
      <dsp:txXfrm>
        <a:off x="2315463" y="1942804"/>
        <a:ext cx="8454136" cy="862386"/>
      </dsp:txXfrm>
    </dsp:sp>
    <dsp:sp modelId="{3CF9DFC3-C033-4969-917A-B2DCC3706D2A}">
      <dsp:nvSpPr>
        <dsp:cNvPr id="0" name=""/>
        <dsp:cNvSpPr/>
      </dsp:nvSpPr>
      <dsp:spPr>
        <a:xfrm>
          <a:off x="2153919" y="2805190"/>
          <a:ext cx="861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CC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9314E-5F4B-4AE7-9629-020D6D4981C2}">
      <dsp:nvSpPr>
        <dsp:cNvPr id="0" name=""/>
        <dsp:cNvSpPr/>
      </dsp:nvSpPr>
      <dsp:spPr>
        <a:xfrm>
          <a:off x="0" y="2849237"/>
          <a:ext cx="1076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5D841-0651-4360-B984-19DB58ED16C1}">
      <dsp:nvSpPr>
        <dsp:cNvPr id="0" name=""/>
        <dsp:cNvSpPr/>
      </dsp:nvSpPr>
      <dsp:spPr>
        <a:xfrm>
          <a:off x="0" y="2849237"/>
          <a:ext cx="2153920" cy="94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Una solución </a:t>
          </a:r>
          <a:r>
            <a:rPr lang="es-MX" sz="1400" kern="1200" dirty="0" err="1"/>
            <a:t>SaaS</a:t>
          </a:r>
          <a:r>
            <a:rPr lang="es-MX" sz="1400" kern="1200" dirty="0"/>
            <a:t>, ¿está aislada o se puede integrar con otras aplicaciones / soluciones? </a:t>
          </a:r>
        </a:p>
      </dsp:txBody>
      <dsp:txXfrm>
        <a:off x="0" y="2849237"/>
        <a:ext cx="2153920" cy="949552"/>
      </dsp:txXfrm>
    </dsp:sp>
    <dsp:sp modelId="{F026F343-5C23-4125-AEC3-D468AF714FEF}">
      <dsp:nvSpPr>
        <dsp:cNvPr id="0" name=""/>
        <dsp:cNvSpPr/>
      </dsp:nvSpPr>
      <dsp:spPr>
        <a:xfrm>
          <a:off x="2315463" y="2892356"/>
          <a:ext cx="8454136" cy="862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66FF66"/>
              </a:solidFill>
            </a:rPr>
            <a:t>     </a:t>
          </a:r>
          <a:r>
            <a:rPr lang="es-MX" sz="1800" b="1" i="1" kern="1200" dirty="0">
              <a:solidFill>
                <a:srgbClr val="66FF66"/>
              </a:solidFill>
            </a:rPr>
            <a:t>NO, no es una solución aislada, sino que tiene que incluir los puntos de extensibilidad necesarios para que se pueda integrar con otros entornos</a:t>
          </a:r>
          <a:endParaRPr lang="es-MX" sz="1800" kern="1200" dirty="0">
            <a:solidFill>
              <a:srgbClr val="66FF66"/>
            </a:solidFill>
          </a:endParaRPr>
        </a:p>
      </dsp:txBody>
      <dsp:txXfrm>
        <a:off x="2315463" y="2892356"/>
        <a:ext cx="8454136" cy="862386"/>
      </dsp:txXfrm>
    </dsp:sp>
    <dsp:sp modelId="{DA57BE4D-6AB3-4A1D-806E-BC8B1E4E8B0C}">
      <dsp:nvSpPr>
        <dsp:cNvPr id="0" name=""/>
        <dsp:cNvSpPr/>
      </dsp:nvSpPr>
      <dsp:spPr>
        <a:xfrm>
          <a:off x="2153919" y="3754743"/>
          <a:ext cx="861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656F6-8CCF-49BA-B170-7779DBC60FE8}">
      <dsp:nvSpPr>
        <dsp:cNvPr id="0" name=""/>
        <dsp:cNvSpPr/>
      </dsp:nvSpPr>
      <dsp:spPr>
        <a:xfrm>
          <a:off x="0" y="3798789"/>
          <a:ext cx="1076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99FF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3910A-C54B-4165-9E00-B642D3EF07FF}">
      <dsp:nvSpPr>
        <dsp:cNvPr id="0" name=""/>
        <dsp:cNvSpPr/>
      </dsp:nvSpPr>
      <dsp:spPr>
        <a:xfrm>
          <a:off x="0" y="3798789"/>
          <a:ext cx="2153920" cy="949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500" kern="1200" dirty="0"/>
        </a:p>
      </dsp:txBody>
      <dsp:txXfrm>
        <a:off x="0" y="3798789"/>
        <a:ext cx="2153920" cy="949552"/>
      </dsp:txXfrm>
    </dsp:sp>
    <dsp:sp modelId="{6B97794D-D2C2-48BD-B7EB-ABFF3C049F4F}">
      <dsp:nvSpPr>
        <dsp:cNvPr id="0" name=""/>
        <dsp:cNvSpPr/>
      </dsp:nvSpPr>
      <dsp:spPr>
        <a:xfrm>
          <a:off x="2315463" y="3841909"/>
          <a:ext cx="8454136" cy="862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 </a:t>
          </a:r>
        </a:p>
      </dsp:txBody>
      <dsp:txXfrm>
        <a:off x="2315463" y="3841909"/>
        <a:ext cx="8454136" cy="862386"/>
      </dsp:txXfrm>
    </dsp:sp>
    <dsp:sp modelId="{B8AD7785-5507-49A7-A0FA-17FC5FC94C43}">
      <dsp:nvSpPr>
        <dsp:cNvPr id="0" name=""/>
        <dsp:cNvSpPr/>
      </dsp:nvSpPr>
      <dsp:spPr>
        <a:xfrm>
          <a:off x="2153919" y="4704295"/>
          <a:ext cx="8615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3CDD-4F43-481D-BD8A-EBC8A4F5A03A}">
      <dsp:nvSpPr>
        <dsp:cNvPr id="0" name=""/>
        <dsp:cNvSpPr/>
      </dsp:nvSpPr>
      <dsp:spPr>
        <a:xfrm rot="5400000">
          <a:off x="5358262" y="-3121644"/>
          <a:ext cx="726374" cy="7227461"/>
        </a:xfrm>
        <a:prstGeom prst="round2SameRect">
          <a:avLst/>
        </a:prstGeom>
        <a:solidFill>
          <a:srgbClr val="FF0066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</a:rPr>
            <a:t>El proveedor ofrece un entorno de desarrollo a los desarrolladores de aplicaciones, quienes desarrollan aplicaciones y ofrecen sus servicios a través de la plataforma del proveedor</a:t>
          </a:r>
          <a:endParaRPr lang="es-GT" sz="1600" kern="1200" dirty="0">
            <a:solidFill>
              <a:schemeClr val="bg1"/>
            </a:solidFill>
          </a:endParaRPr>
        </a:p>
      </dsp:txBody>
      <dsp:txXfrm rot="-5400000">
        <a:off x="2107719" y="164358"/>
        <a:ext cx="7192002" cy="655456"/>
      </dsp:txXfrm>
    </dsp:sp>
    <dsp:sp modelId="{AF327FD8-0DE6-4D90-B421-E1E203784704}">
      <dsp:nvSpPr>
        <dsp:cNvPr id="0" name=""/>
        <dsp:cNvSpPr/>
      </dsp:nvSpPr>
      <dsp:spPr>
        <a:xfrm>
          <a:off x="0" y="2240"/>
          <a:ext cx="2107235" cy="979691"/>
        </a:xfrm>
        <a:prstGeom prst="roundRect">
          <a:avLst/>
        </a:prstGeom>
        <a:solidFill>
          <a:srgbClr val="FF0066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</a:rPr>
            <a:t>1.</a:t>
          </a:r>
        </a:p>
      </dsp:txBody>
      <dsp:txXfrm>
        <a:off x="47825" y="50065"/>
        <a:ext cx="2011585" cy="884041"/>
      </dsp:txXfrm>
    </dsp:sp>
    <dsp:sp modelId="{FF126962-72F6-4776-90E7-3C812294C10D}">
      <dsp:nvSpPr>
        <dsp:cNvPr id="0" name=""/>
        <dsp:cNvSpPr/>
      </dsp:nvSpPr>
      <dsp:spPr>
        <a:xfrm rot="5400000">
          <a:off x="5333002" y="-2089833"/>
          <a:ext cx="783753" cy="7221191"/>
        </a:xfrm>
        <a:prstGeom prst="round2SameRect">
          <a:avLst/>
        </a:prstGeom>
        <a:solidFill>
          <a:srgbClr val="FF3399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El proveedor ofrece </a:t>
          </a:r>
          <a:r>
            <a:rPr lang="es-MX" sz="1500" i="1" kern="1200" dirty="0">
              <a:solidFill>
                <a:schemeClr val="bg1"/>
              </a:solidFill>
            </a:rPr>
            <a:t>“kits de herramientas (</a:t>
          </a:r>
          <a:r>
            <a:rPr lang="es-MX" sz="1500" i="1" kern="1200" dirty="0" err="1">
              <a:solidFill>
                <a:schemeClr val="bg1"/>
              </a:solidFill>
            </a:rPr>
            <a:t>toolkits</a:t>
          </a:r>
          <a:r>
            <a:rPr lang="es-MX" sz="1500" i="1" kern="1200" dirty="0">
              <a:solidFill>
                <a:schemeClr val="bg1"/>
              </a:solidFill>
            </a:rPr>
            <a:t>), lenguajes de programación, herramientas y estándares de desarrollo y canales de distribución y pago” </a:t>
          </a:r>
          <a:r>
            <a:rPr lang="es-MX" sz="1500" kern="1200" dirty="0">
              <a:solidFill>
                <a:schemeClr val="bg1"/>
              </a:solidFill>
            </a:rPr>
            <a:t>y recibe un pago por proporcionar la plataforma y los servicios de distribución y ventas.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114283" y="1167146"/>
        <a:ext cx="7182931" cy="707233"/>
      </dsp:txXfrm>
    </dsp:sp>
    <dsp:sp modelId="{E7F102E5-F561-42C0-ABB1-C91DC95C802E}">
      <dsp:nvSpPr>
        <dsp:cNvPr id="0" name=""/>
        <dsp:cNvSpPr/>
      </dsp:nvSpPr>
      <dsp:spPr>
        <a:xfrm>
          <a:off x="483" y="1030916"/>
          <a:ext cx="2113800" cy="979691"/>
        </a:xfrm>
        <a:prstGeom prst="roundRect">
          <a:avLst/>
        </a:prstGeom>
        <a:solidFill>
          <a:srgbClr val="FF3399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</a:rPr>
            <a:t>2.</a:t>
          </a:r>
        </a:p>
      </dsp:txBody>
      <dsp:txXfrm>
        <a:off x="48308" y="1078741"/>
        <a:ext cx="2018150" cy="884041"/>
      </dsp:txXfrm>
    </dsp:sp>
    <dsp:sp modelId="{2CAB6DE5-77C9-4CC6-8310-31E6BE965580}">
      <dsp:nvSpPr>
        <dsp:cNvPr id="0" name=""/>
        <dsp:cNvSpPr/>
      </dsp:nvSpPr>
      <dsp:spPr>
        <a:xfrm rot="5400000">
          <a:off x="5354515" y="-1040001"/>
          <a:ext cx="783753" cy="7178878"/>
        </a:xfrm>
        <a:prstGeom prst="round2SameRect">
          <a:avLst/>
        </a:prstGeom>
        <a:solidFill>
          <a:srgbClr val="CC0099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</a:rPr>
            <a:t>Permite el desarrollo y programación de aplicaciones de software, dado el bajo coste y la rápida oportunidad que ofrecen los canales establecidos para la comercialización a clientes. </a:t>
          </a:r>
          <a:endParaRPr lang="es-GT" sz="1600" kern="1200" dirty="0">
            <a:solidFill>
              <a:schemeClr val="bg1"/>
            </a:solidFill>
          </a:endParaRPr>
        </a:p>
      </dsp:txBody>
      <dsp:txXfrm rot="-5400000">
        <a:off x="2156953" y="2195821"/>
        <a:ext cx="7140618" cy="707233"/>
      </dsp:txXfrm>
    </dsp:sp>
    <dsp:sp modelId="{0FA962D9-216F-40F3-9302-8DB27B3FD49D}">
      <dsp:nvSpPr>
        <dsp:cNvPr id="0" name=""/>
        <dsp:cNvSpPr/>
      </dsp:nvSpPr>
      <dsp:spPr>
        <a:xfrm>
          <a:off x="483" y="2059592"/>
          <a:ext cx="2156469" cy="979691"/>
        </a:xfrm>
        <a:prstGeom prst="roundRect">
          <a:avLst/>
        </a:prstGeom>
        <a:solidFill>
          <a:srgbClr val="CC0099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sp:txBody>
      <dsp:txXfrm>
        <a:off x="48308" y="2107417"/>
        <a:ext cx="2060819" cy="884041"/>
      </dsp:txXfrm>
    </dsp:sp>
    <dsp:sp modelId="{700383A7-D8D7-4A8D-95FB-71FE3FA91441}">
      <dsp:nvSpPr>
        <dsp:cNvPr id="0" name=""/>
        <dsp:cNvSpPr/>
      </dsp:nvSpPr>
      <dsp:spPr>
        <a:xfrm rot="5400000">
          <a:off x="5360782" y="-4463"/>
          <a:ext cx="783753" cy="7165154"/>
        </a:xfrm>
        <a:prstGeom prst="round2SameRect">
          <a:avLst/>
        </a:prstGeom>
        <a:solidFill>
          <a:srgbClr val="80008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</a:rPr>
            <a:t>Se ofrece todo lo necesario para soportar el ciclo de vida completo de construcción y puesta en marcha de aplicaciones y servicios web completamente disponibles en la Internet.</a:t>
          </a:r>
          <a:endParaRPr lang="es-GT" sz="1600" kern="1200" dirty="0">
            <a:solidFill>
              <a:schemeClr val="bg1"/>
            </a:solidFill>
          </a:endParaRPr>
        </a:p>
      </dsp:txBody>
      <dsp:txXfrm rot="-5400000">
        <a:off x="2170082" y="3224497"/>
        <a:ext cx="7126894" cy="707233"/>
      </dsp:txXfrm>
    </dsp:sp>
    <dsp:sp modelId="{458D3F1E-EF6D-4B6E-8DE0-1A861BC90F85}">
      <dsp:nvSpPr>
        <dsp:cNvPr id="0" name=""/>
        <dsp:cNvSpPr/>
      </dsp:nvSpPr>
      <dsp:spPr>
        <a:xfrm>
          <a:off x="483" y="3088268"/>
          <a:ext cx="2169599" cy="979691"/>
        </a:xfrm>
        <a:prstGeom prst="roundRect">
          <a:avLst/>
        </a:prstGeom>
        <a:solidFill>
          <a:srgbClr val="80008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sp:txBody>
      <dsp:txXfrm>
        <a:off x="48308" y="3136093"/>
        <a:ext cx="2073949" cy="884041"/>
      </dsp:txXfrm>
    </dsp:sp>
    <dsp:sp modelId="{E00F0685-1D8C-402E-81F2-A96A8A82B03C}">
      <dsp:nvSpPr>
        <dsp:cNvPr id="0" name=""/>
        <dsp:cNvSpPr/>
      </dsp:nvSpPr>
      <dsp:spPr>
        <a:xfrm rot="5400000">
          <a:off x="5376838" y="1040980"/>
          <a:ext cx="783753" cy="7131619"/>
        </a:xfrm>
        <a:prstGeom prst="round2SameRect">
          <a:avLst/>
        </a:prstGeom>
        <a:solidFill>
          <a:srgbClr val="660066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</a:rPr>
            <a:t>No hay descarga de software que instalar en los equipos de los desarrolladores pues ofrece múltiples servicios, pero todos provisionados como una solución integral en la web.</a:t>
          </a:r>
          <a:endParaRPr lang="es-GT" sz="1600" kern="1200" dirty="0">
            <a:solidFill>
              <a:schemeClr val="bg1"/>
            </a:solidFill>
          </a:endParaRPr>
        </a:p>
      </dsp:txBody>
      <dsp:txXfrm rot="-5400000">
        <a:off x="2202905" y="4253173"/>
        <a:ext cx="7093359" cy="707233"/>
      </dsp:txXfrm>
    </dsp:sp>
    <dsp:sp modelId="{1D1AD4D3-A93E-4333-B624-626B128D361F}">
      <dsp:nvSpPr>
        <dsp:cNvPr id="0" name=""/>
        <dsp:cNvSpPr/>
      </dsp:nvSpPr>
      <dsp:spPr>
        <a:xfrm>
          <a:off x="483" y="4116944"/>
          <a:ext cx="2202422" cy="97969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sp:txBody>
      <dsp:txXfrm>
        <a:off x="48308" y="4164769"/>
        <a:ext cx="2106772" cy="88404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119141"/>
          <a:ext cx="8625095" cy="722474"/>
        </a:xfrm>
        <a:prstGeom prst="roundRect">
          <a:avLst/>
        </a:prstGeom>
        <a:solidFill>
          <a:srgbClr val="FF3399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>
              <a:solidFill>
                <a:schemeClr val="bg1"/>
              </a:solidFill>
            </a:rPr>
            <a:t>No necesitan invertir en infraestructura física</a:t>
          </a:r>
          <a:endParaRPr lang="es-GT" sz="1900" kern="1200" dirty="0">
            <a:solidFill>
              <a:schemeClr val="bg1"/>
            </a:solidFill>
          </a:endParaRPr>
        </a:p>
      </dsp:txBody>
      <dsp:txXfrm>
        <a:off x="35268" y="154409"/>
        <a:ext cx="8554559" cy="651938"/>
      </dsp:txXfrm>
    </dsp:sp>
    <dsp:sp modelId="{41C02A0F-E262-4B61-A838-0DF340D594DA}">
      <dsp:nvSpPr>
        <dsp:cNvPr id="0" name=""/>
        <dsp:cNvSpPr/>
      </dsp:nvSpPr>
      <dsp:spPr>
        <a:xfrm>
          <a:off x="0" y="860127"/>
          <a:ext cx="8625095" cy="1140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Se "alquila" una infraestructura virtual que supone ventajas económicas y prácticas. </a:t>
          </a:r>
          <a:endParaRPr lang="es-GT" sz="150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Evita comprar HW por su cuenta y dedicar sus conocimientos a administrarlo, lo que deja más tiempo libre para concentrarse en el desarrollo de las aplicaciones. </a:t>
          </a:r>
          <a:endParaRPr lang="es-GT" sz="150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Sólo se alquila los recursos que necesiten, sin invertir en capacidad fija que vaya a permanecer sin utilizarse y por tanto malgastar recursos.</a:t>
          </a:r>
          <a:endParaRPr lang="es-GT" sz="1500" kern="1200" dirty="0"/>
        </a:p>
      </dsp:txBody>
      <dsp:txXfrm>
        <a:off x="0" y="860127"/>
        <a:ext cx="8625095" cy="1140570"/>
      </dsp:txXfrm>
    </dsp:sp>
    <dsp:sp modelId="{2F899402-EB4E-41E7-8175-D12DB4E528CE}">
      <dsp:nvSpPr>
        <dsp:cNvPr id="0" name=""/>
        <dsp:cNvSpPr/>
      </dsp:nvSpPr>
      <dsp:spPr>
        <a:xfrm>
          <a:off x="0" y="2000697"/>
          <a:ext cx="8625095" cy="722474"/>
        </a:xfrm>
        <a:prstGeom prst="roundRect">
          <a:avLst/>
        </a:prstGeom>
        <a:solidFill>
          <a:srgbClr val="88FF11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>
              <a:solidFill>
                <a:schemeClr val="bg1"/>
              </a:solidFill>
            </a:rPr>
            <a:t>Hace posible que incluso usuarios "no expertos" puedan realizar desarrollos</a:t>
          </a:r>
          <a:endParaRPr lang="es-GT" sz="1900" kern="1200" dirty="0">
            <a:solidFill>
              <a:schemeClr val="bg1"/>
            </a:solidFill>
          </a:endParaRPr>
        </a:p>
      </dsp:txBody>
      <dsp:txXfrm>
        <a:off x="35268" y="2035965"/>
        <a:ext cx="8554559" cy="651938"/>
      </dsp:txXfrm>
    </dsp:sp>
    <dsp:sp modelId="{DDABDCC4-C84F-4B6F-B4B2-16990FB6A537}">
      <dsp:nvSpPr>
        <dsp:cNvPr id="0" name=""/>
        <dsp:cNvSpPr/>
      </dsp:nvSpPr>
      <dsp:spPr>
        <a:xfrm>
          <a:off x="0" y="2723172"/>
          <a:ext cx="8625095" cy="45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Cualquiera puede desarrollar una aplicación, sólo debe seguir los pasos necesarios a través de una sencilla interfaz web. (</a:t>
          </a:r>
          <a:r>
            <a:rPr lang="es-MX" sz="1500" kern="1200" dirty="0" err="1"/>
            <a:t>Ej.WordPress</a:t>
          </a:r>
          <a:r>
            <a:rPr lang="es-MX" sz="1500" kern="1200" dirty="0"/>
            <a:t>).</a:t>
          </a:r>
          <a:endParaRPr lang="es-GT" sz="1500" kern="1200" dirty="0"/>
        </a:p>
      </dsp:txBody>
      <dsp:txXfrm>
        <a:off x="0" y="2723172"/>
        <a:ext cx="8625095" cy="452295"/>
      </dsp:txXfrm>
    </dsp:sp>
    <dsp:sp modelId="{01C3D4D3-23CA-4F92-9164-F00B6FA2D5B9}">
      <dsp:nvSpPr>
        <dsp:cNvPr id="0" name=""/>
        <dsp:cNvSpPr/>
      </dsp:nvSpPr>
      <dsp:spPr>
        <a:xfrm>
          <a:off x="0" y="3175467"/>
          <a:ext cx="8625095" cy="722474"/>
        </a:xfrm>
        <a:prstGeom prst="roundRect">
          <a:avLst/>
        </a:prstGeom>
        <a:solidFill>
          <a:srgbClr val="00B0F0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>
              <a:solidFill>
                <a:schemeClr val="bg1"/>
              </a:solidFill>
            </a:rPr>
            <a:t>Flexibilidad</a:t>
          </a:r>
          <a:endParaRPr lang="es-GT" sz="19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268" y="3210735"/>
        <a:ext cx="8554559" cy="651938"/>
      </dsp:txXfrm>
    </dsp:sp>
    <dsp:sp modelId="{F600972A-C25C-4242-B654-08112DB9F62C}">
      <dsp:nvSpPr>
        <dsp:cNvPr id="0" name=""/>
        <dsp:cNvSpPr/>
      </dsp:nvSpPr>
      <dsp:spPr>
        <a:xfrm>
          <a:off x="0" y="3897942"/>
          <a:ext cx="8625095" cy="7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Se tiene control total sobre las herramientas que se instalen en sus plataformas, y crear una plataforma perfectamente adaptada a sus necesidades concretas. </a:t>
          </a:r>
          <a:endParaRPr lang="es-GT" sz="150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Sólo tienen que ir seleccionando aquellas funcionalidades que consideren necesarias.</a:t>
          </a:r>
          <a:endParaRPr lang="es-GT" sz="1500" kern="1200" dirty="0"/>
        </a:p>
      </dsp:txBody>
      <dsp:txXfrm>
        <a:off x="0" y="3897942"/>
        <a:ext cx="8625095" cy="707940"/>
      </dsp:txXfrm>
    </dsp:sp>
    <dsp:sp modelId="{EA0E123D-9012-4A2F-B544-FC460BB4ED91}">
      <dsp:nvSpPr>
        <dsp:cNvPr id="0" name=""/>
        <dsp:cNvSpPr/>
      </dsp:nvSpPr>
      <dsp:spPr>
        <a:xfrm>
          <a:off x="0" y="4594997"/>
          <a:ext cx="8625095" cy="722474"/>
        </a:xfrm>
        <a:prstGeom prst="roundRect">
          <a:avLst/>
        </a:prstGeom>
        <a:solidFill>
          <a:srgbClr val="9900F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Adaptabilidad</a:t>
          </a:r>
          <a:endParaRPr lang="es-GT" sz="19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268" y="4630265"/>
        <a:ext cx="8554559" cy="651938"/>
      </dsp:txXfrm>
    </dsp:sp>
    <dsp:sp modelId="{A28228F1-024D-465F-9E5E-183A17B3B624}">
      <dsp:nvSpPr>
        <dsp:cNvPr id="0" name=""/>
        <dsp:cNvSpPr/>
      </dsp:nvSpPr>
      <dsp:spPr>
        <a:xfrm>
          <a:off x="0" y="5328357"/>
          <a:ext cx="8625095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500" kern="1200" dirty="0"/>
            <a:t>Las funcionalidades pueden modificarse si las circunstancias así lo aconsejan.</a:t>
          </a:r>
          <a:endParaRPr lang="es-G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MX" sz="1500" kern="1200" dirty="0"/>
        </a:p>
      </dsp:txBody>
      <dsp:txXfrm>
        <a:off x="0" y="5328357"/>
        <a:ext cx="8625095" cy="49162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140948"/>
          <a:ext cx="7983240" cy="849420"/>
        </a:xfrm>
        <a:prstGeom prst="roundRect">
          <a:avLst/>
        </a:prstGeom>
        <a:solidFill>
          <a:srgbClr val="00FF99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Permite la colaboración entre equipos situados en varios lugares distintos</a:t>
          </a:r>
          <a:endParaRPr lang="es-GT" sz="22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65" y="182413"/>
        <a:ext cx="7900310" cy="766490"/>
      </dsp:txXfrm>
    </dsp:sp>
    <dsp:sp modelId="{41C02A0F-E262-4B61-A838-0DF340D594DA}">
      <dsp:nvSpPr>
        <dsp:cNvPr id="0" name=""/>
        <dsp:cNvSpPr/>
      </dsp:nvSpPr>
      <dsp:spPr>
        <a:xfrm>
          <a:off x="0" y="1002563"/>
          <a:ext cx="7983240" cy="751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468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700" kern="1200" dirty="0"/>
            <a:t>Lo único que se necesita es una conexión a internet y un navegador web, los desarrolladores pueden estar dispersos por varios lugares distintos y aún así colaborar juntos en el desarrollo de la misma aplicación.</a:t>
          </a:r>
          <a:endParaRPr lang="es-GT" sz="1700" kern="1200" dirty="0"/>
        </a:p>
      </dsp:txBody>
      <dsp:txXfrm>
        <a:off x="0" y="1002563"/>
        <a:ext cx="7983240" cy="751410"/>
      </dsp:txXfrm>
    </dsp:sp>
    <dsp:sp modelId="{2F899402-EB4E-41E7-8175-D12DB4E528CE}">
      <dsp:nvSpPr>
        <dsp:cNvPr id="0" name=""/>
        <dsp:cNvSpPr/>
      </dsp:nvSpPr>
      <dsp:spPr>
        <a:xfrm>
          <a:off x="0" y="1753974"/>
          <a:ext cx="7983240" cy="849420"/>
        </a:xfrm>
        <a:prstGeom prst="roundRect">
          <a:avLst/>
        </a:prstGeom>
        <a:solidFill>
          <a:srgbClr val="BAFF2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</a:t>
          </a:r>
          <a:endParaRPr lang="es-GT" sz="22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65" y="1795439"/>
        <a:ext cx="7900310" cy="766490"/>
      </dsp:txXfrm>
    </dsp:sp>
    <dsp:sp modelId="{DDABDCC4-C84F-4B6F-B4B2-16990FB6A537}">
      <dsp:nvSpPr>
        <dsp:cNvPr id="0" name=""/>
        <dsp:cNvSpPr/>
      </dsp:nvSpPr>
      <dsp:spPr>
        <a:xfrm>
          <a:off x="0" y="2603394"/>
          <a:ext cx="7983240" cy="512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468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700" kern="1200" dirty="0"/>
            <a:t>Se ofrecen diversos mecanismos de seguridad, que incluyen la protección de los datos y la realización y recuperación de copias de seguridad.</a:t>
          </a:r>
          <a:endParaRPr lang="es-GT" sz="1700" kern="1200" dirty="0"/>
        </a:p>
      </dsp:txBody>
      <dsp:txXfrm>
        <a:off x="0" y="2603394"/>
        <a:ext cx="7983240" cy="51232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CE819-051B-4F94-A22C-BBE310DB5B99}">
      <dsp:nvSpPr>
        <dsp:cNvPr id="0" name=""/>
        <dsp:cNvSpPr/>
      </dsp:nvSpPr>
      <dsp:spPr>
        <a:xfrm>
          <a:off x="4729" y="2010990"/>
          <a:ext cx="1503860" cy="1503860"/>
        </a:xfrm>
        <a:prstGeom prst="donut">
          <a:avLst>
            <a:gd name="adj" fmla="val 20000"/>
          </a:avLst>
        </a:prstGeom>
        <a:solidFill>
          <a:srgbClr val="FF33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C4200-C247-49FB-B761-A1EBE24DD5FA}">
      <dsp:nvSpPr>
        <dsp:cNvPr id="0" name=""/>
        <dsp:cNvSpPr/>
      </dsp:nvSpPr>
      <dsp:spPr>
        <a:xfrm rot="17700000">
          <a:off x="534621" y="785037"/>
          <a:ext cx="1869465" cy="90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Sistema Operativo</a:t>
          </a:r>
        </a:p>
      </dsp:txBody>
      <dsp:txXfrm>
        <a:off x="534621" y="785037"/>
        <a:ext cx="1869465" cy="900937"/>
      </dsp:txXfrm>
    </dsp:sp>
    <dsp:sp modelId="{117DDE5A-0E00-4288-B691-A55B215412A0}">
      <dsp:nvSpPr>
        <dsp:cNvPr id="0" name=""/>
        <dsp:cNvSpPr/>
      </dsp:nvSpPr>
      <dsp:spPr>
        <a:xfrm>
          <a:off x="1621865" y="2372621"/>
          <a:ext cx="780598" cy="780598"/>
        </a:xfrm>
        <a:prstGeom prst="ellipse">
          <a:avLst/>
        </a:prstGeom>
        <a:solidFill>
          <a:srgbClr val="FF66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D4EDDE-C72B-469E-A77C-FA5449EAB3D0}">
      <dsp:nvSpPr>
        <dsp:cNvPr id="0" name=""/>
        <dsp:cNvSpPr/>
      </dsp:nvSpPr>
      <dsp:spPr>
        <a:xfrm rot="17700000">
          <a:off x="697353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Entorno de scripting de servidor</a:t>
          </a:r>
        </a:p>
      </dsp:txBody>
      <dsp:txXfrm>
        <a:off x="697353" y="3459091"/>
        <a:ext cx="1617175" cy="779741"/>
      </dsp:txXfrm>
    </dsp:sp>
    <dsp:sp modelId="{CD7CF6DD-99A0-454B-B3C3-B65FE005A776}">
      <dsp:nvSpPr>
        <dsp:cNvPr id="0" name=""/>
        <dsp:cNvSpPr/>
      </dsp:nvSpPr>
      <dsp:spPr>
        <a:xfrm rot="17700000">
          <a:off x="1709800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ABF4D-957B-4E8A-9FA4-3C457F4A630A}">
      <dsp:nvSpPr>
        <dsp:cNvPr id="0" name=""/>
        <dsp:cNvSpPr/>
      </dsp:nvSpPr>
      <dsp:spPr>
        <a:xfrm>
          <a:off x="2515619" y="2372621"/>
          <a:ext cx="780598" cy="780598"/>
        </a:xfrm>
        <a:prstGeom prst="ellipse">
          <a:avLst/>
        </a:prstGeom>
        <a:solidFill>
          <a:srgbClr val="FF99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309BB-B45F-4486-9FD2-031CAA0B6C84}">
      <dsp:nvSpPr>
        <dsp:cNvPr id="0" name=""/>
        <dsp:cNvSpPr/>
      </dsp:nvSpPr>
      <dsp:spPr>
        <a:xfrm rot="17700000">
          <a:off x="1591107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SGBD</a:t>
          </a:r>
        </a:p>
      </dsp:txBody>
      <dsp:txXfrm>
        <a:off x="1591107" y="3459091"/>
        <a:ext cx="1617175" cy="779741"/>
      </dsp:txXfrm>
    </dsp:sp>
    <dsp:sp modelId="{2DF5A8BB-03DB-4521-8532-A21B2AF4D82C}">
      <dsp:nvSpPr>
        <dsp:cNvPr id="0" name=""/>
        <dsp:cNvSpPr/>
      </dsp:nvSpPr>
      <dsp:spPr>
        <a:xfrm rot="17700000">
          <a:off x="2603555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60658-213A-40F2-AB71-9804B7C61294}">
      <dsp:nvSpPr>
        <dsp:cNvPr id="0" name=""/>
        <dsp:cNvSpPr/>
      </dsp:nvSpPr>
      <dsp:spPr>
        <a:xfrm>
          <a:off x="3409494" y="2010990"/>
          <a:ext cx="1503860" cy="1503860"/>
        </a:xfrm>
        <a:prstGeom prst="donut">
          <a:avLst>
            <a:gd name="adj" fmla="val 20000"/>
          </a:avLst>
        </a:prstGeom>
        <a:solidFill>
          <a:srgbClr val="FFCC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090DCE-1C53-4410-B3CE-61C90A9DF083}">
      <dsp:nvSpPr>
        <dsp:cNvPr id="0" name=""/>
        <dsp:cNvSpPr/>
      </dsp:nvSpPr>
      <dsp:spPr>
        <a:xfrm rot="17700000">
          <a:off x="3939387" y="785037"/>
          <a:ext cx="1869465" cy="90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Software de servidor</a:t>
          </a:r>
        </a:p>
      </dsp:txBody>
      <dsp:txXfrm>
        <a:off x="3939387" y="785037"/>
        <a:ext cx="1869465" cy="900937"/>
      </dsp:txXfrm>
    </dsp:sp>
    <dsp:sp modelId="{6D51E3C2-C56A-4159-8B06-527BB0C73150}">
      <dsp:nvSpPr>
        <dsp:cNvPr id="0" name=""/>
        <dsp:cNvSpPr/>
      </dsp:nvSpPr>
      <dsp:spPr>
        <a:xfrm>
          <a:off x="5026630" y="2372621"/>
          <a:ext cx="780598" cy="780598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34765-79A6-4468-A076-C4BE924E2573}">
      <dsp:nvSpPr>
        <dsp:cNvPr id="0" name=""/>
        <dsp:cNvSpPr/>
      </dsp:nvSpPr>
      <dsp:spPr>
        <a:xfrm rot="17700000">
          <a:off x="4102118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Soporte técnico</a:t>
          </a:r>
        </a:p>
      </dsp:txBody>
      <dsp:txXfrm>
        <a:off x="4102118" y="3459091"/>
        <a:ext cx="1617175" cy="779741"/>
      </dsp:txXfrm>
    </dsp:sp>
    <dsp:sp modelId="{A51FD983-F447-4DAE-B055-60CA082C1B18}">
      <dsp:nvSpPr>
        <dsp:cNvPr id="0" name=""/>
        <dsp:cNvSpPr/>
      </dsp:nvSpPr>
      <dsp:spPr>
        <a:xfrm rot="17700000">
          <a:off x="5114566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CD970-6CC1-4830-9BC9-770E54FF4AA0}">
      <dsp:nvSpPr>
        <dsp:cNvPr id="0" name=""/>
        <dsp:cNvSpPr/>
      </dsp:nvSpPr>
      <dsp:spPr>
        <a:xfrm>
          <a:off x="5920385" y="2372621"/>
          <a:ext cx="780598" cy="780598"/>
        </a:xfrm>
        <a:prstGeom prst="ellipse">
          <a:avLst/>
        </a:prstGeom>
        <a:solidFill>
          <a:srgbClr val="FFFF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54216A-B9B2-4724-A09C-F4FD4A920449}">
      <dsp:nvSpPr>
        <dsp:cNvPr id="0" name=""/>
        <dsp:cNvSpPr/>
      </dsp:nvSpPr>
      <dsp:spPr>
        <a:xfrm rot="17700000">
          <a:off x="4995873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Almacenamiento</a:t>
          </a:r>
        </a:p>
      </dsp:txBody>
      <dsp:txXfrm>
        <a:off x="4995873" y="3459091"/>
        <a:ext cx="1617175" cy="779741"/>
      </dsp:txXfrm>
    </dsp:sp>
    <dsp:sp modelId="{BE686897-9E41-4D28-9B57-5A6E1C2B6815}">
      <dsp:nvSpPr>
        <dsp:cNvPr id="0" name=""/>
        <dsp:cNvSpPr/>
      </dsp:nvSpPr>
      <dsp:spPr>
        <a:xfrm rot="17700000">
          <a:off x="6008320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31FA9-CD95-41AE-B502-288BA241419D}">
      <dsp:nvSpPr>
        <dsp:cNvPr id="0" name=""/>
        <dsp:cNvSpPr/>
      </dsp:nvSpPr>
      <dsp:spPr>
        <a:xfrm>
          <a:off x="6814260" y="2010990"/>
          <a:ext cx="1503860" cy="1503860"/>
        </a:xfrm>
        <a:prstGeom prst="donut">
          <a:avLst>
            <a:gd name="adj" fmla="val 20000"/>
          </a:avLst>
        </a:prstGeom>
        <a:solidFill>
          <a:srgbClr val="BAFF2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FD7BA5-B4AC-40B5-9173-091E1066193E}">
      <dsp:nvSpPr>
        <dsp:cNvPr id="0" name=""/>
        <dsp:cNvSpPr/>
      </dsp:nvSpPr>
      <dsp:spPr>
        <a:xfrm rot="17700000">
          <a:off x="7344152" y="785037"/>
          <a:ext cx="1869465" cy="90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Acceso a la red</a:t>
          </a:r>
        </a:p>
      </dsp:txBody>
      <dsp:txXfrm>
        <a:off x="7344152" y="785037"/>
        <a:ext cx="1869465" cy="900937"/>
      </dsp:txXfrm>
    </dsp:sp>
    <dsp:sp modelId="{F17309BB-44D3-40F8-9585-A7C4EFE0CF25}">
      <dsp:nvSpPr>
        <dsp:cNvPr id="0" name=""/>
        <dsp:cNvSpPr/>
      </dsp:nvSpPr>
      <dsp:spPr>
        <a:xfrm>
          <a:off x="8431396" y="2372621"/>
          <a:ext cx="780598" cy="780598"/>
        </a:xfrm>
        <a:prstGeom prst="ellipse">
          <a:avLst/>
        </a:prstGeom>
        <a:solidFill>
          <a:srgbClr val="88FF11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6516CA-F08F-46CD-8EDC-E6E8B1ECC148}">
      <dsp:nvSpPr>
        <dsp:cNvPr id="0" name=""/>
        <dsp:cNvSpPr/>
      </dsp:nvSpPr>
      <dsp:spPr>
        <a:xfrm rot="17700000">
          <a:off x="7506884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Herramientas de diseño y desarrollo</a:t>
          </a:r>
        </a:p>
      </dsp:txBody>
      <dsp:txXfrm>
        <a:off x="7506884" y="3459091"/>
        <a:ext cx="1617175" cy="779741"/>
      </dsp:txXfrm>
    </dsp:sp>
    <dsp:sp modelId="{BA3FA644-6680-4BA4-BBC9-BF8E0BA52752}">
      <dsp:nvSpPr>
        <dsp:cNvPr id="0" name=""/>
        <dsp:cNvSpPr/>
      </dsp:nvSpPr>
      <dsp:spPr>
        <a:xfrm rot="17700000">
          <a:off x="8519331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7468C-E62B-4F8D-B3CB-3B559009AE73}">
      <dsp:nvSpPr>
        <dsp:cNvPr id="0" name=""/>
        <dsp:cNvSpPr/>
      </dsp:nvSpPr>
      <dsp:spPr>
        <a:xfrm>
          <a:off x="9325150" y="2372621"/>
          <a:ext cx="780598" cy="780598"/>
        </a:xfrm>
        <a:prstGeom prst="ellipse">
          <a:avLst/>
        </a:prstGeom>
        <a:solidFill>
          <a:srgbClr val="00FF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26A93-F091-4CFD-BAC3-D5CEF489E4C7}">
      <dsp:nvSpPr>
        <dsp:cNvPr id="0" name=""/>
        <dsp:cNvSpPr/>
      </dsp:nvSpPr>
      <dsp:spPr>
        <a:xfrm rot="17700000">
          <a:off x="8400638" y="3459091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 err="1"/>
            <a:t>Hosting</a:t>
          </a:r>
          <a:endParaRPr lang="es-MX" sz="1600" kern="1200" dirty="0"/>
        </a:p>
      </dsp:txBody>
      <dsp:txXfrm>
        <a:off x="8400638" y="3459091"/>
        <a:ext cx="1617175" cy="779741"/>
      </dsp:txXfrm>
    </dsp:sp>
    <dsp:sp modelId="{1BAE8DC2-7521-4EFE-830F-1ECB42F1E0CB}">
      <dsp:nvSpPr>
        <dsp:cNvPr id="0" name=""/>
        <dsp:cNvSpPr/>
      </dsp:nvSpPr>
      <dsp:spPr>
        <a:xfrm rot="17700000">
          <a:off x="9413086" y="1287008"/>
          <a:ext cx="1617175" cy="77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E1C36-8753-4297-A3CC-8A4F63162493}">
      <dsp:nvSpPr>
        <dsp:cNvPr id="0" name=""/>
        <dsp:cNvSpPr/>
      </dsp:nvSpPr>
      <dsp:spPr>
        <a:xfrm>
          <a:off x="6247" y="632093"/>
          <a:ext cx="2181041" cy="2617249"/>
        </a:xfrm>
        <a:prstGeom prst="roundRect">
          <a:avLst>
            <a:gd name="adj" fmla="val 5000"/>
          </a:avLst>
        </a:prstGeom>
        <a:solidFill>
          <a:srgbClr val="FF33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1.</a:t>
          </a:r>
        </a:p>
      </dsp:txBody>
      <dsp:txXfrm rot="16200000">
        <a:off x="-848720" y="1487061"/>
        <a:ext cx="2146144" cy="436208"/>
      </dsp:txXfrm>
    </dsp:sp>
    <dsp:sp modelId="{E576F4AE-E971-4198-BC92-984C2423DC46}">
      <dsp:nvSpPr>
        <dsp:cNvPr id="0" name=""/>
        <dsp:cNvSpPr/>
      </dsp:nvSpPr>
      <dsp:spPr>
        <a:xfrm>
          <a:off x="442455" y="632093"/>
          <a:ext cx="1624875" cy="2617249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Arquitectura e infraestructura para el desarrollo de aplicaciones, incluye recursos de red, almacenamiento de datos, y servicios de administración de SW y soporte técnico.</a:t>
          </a:r>
        </a:p>
      </dsp:txBody>
      <dsp:txXfrm>
        <a:off x="442455" y="632093"/>
        <a:ext cx="1624875" cy="2617249"/>
      </dsp:txXfrm>
    </dsp:sp>
    <dsp:sp modelId="{23D6C5B6-D145-4C73-B913-1F83A72DB98D}">
      <dsp:nvSpPr>
        <dsp:cNvPr id="0" name=""/>
        <dsp:cNvSpPr/>
      </dsp:nvSpPr>
      <dsp:spPr>
        <a:xfrm>
          <a:off x="2263624" y="632093"/>
          <a:ext cx="2181041" cy="2617249"/>
        </a:xfrm>
        <a:prstGeom prst="roundRect">
          <a:avLst>
            <a:gd name="adj" fmla="val 5000"/>
          </a:avLst>
        </a:prstGeom>
        <a:solidFill>
          <a:srgbClr val="FF66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2.</a:t>
          </a:r>
        </a:p>
      </dsp:txBody>
      <dsp:txXfrm rot="16200000">
        <a:off x="1408656" y="1487061"/>
        <a:ext cx="2146144" cy="436208"/>
      </dsp:txXfrm>
    </dsp:sp>
    <dsp:sp modelId="{FFED7219-D4CE-40B8-8C35-F7006DC4185D}">
      <dsp:nvSpPr>
        <dsp:cNvPr id="0" name=""/>
        <dsp:cNvSpPr/>
      </dsp:nvSpPr>
      <dsp:spPr>
        <a:xfrm rot="5400000">
          <a:off x="2082331" y="2710834"/>
          <a:ext cx="384397" cy="32715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AE2BB4-B6A1-4449-BD99-73F24C7EA441}">
      <dsp:nvSpPr>
        <dsp:cNvPr id="0" name=""/>
        <dsp:cNvSpPr/>
      </dsp:nvSpPr>
      <dsp:spPr>
        <a:xfrm>
          <a:off x="2699833" y="632093"/>
          <a:ext cx="1624875" cy="2617249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/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Desarrollo de nuevas aplicaciones orientadas tanto a la web como a dispositivos móviles y </a:t>
          </a:r>
          <a:r>
            <a:rPr lang="es-MX" sz="1600" kern="1200" dirty="0" err="1"/>
            <a:t>PCs</a:t>
          </a:r>
          <a:r>
            <a:rPr lang="es-MX" sz="1600" kern="1200" dirty="0"/>
            <a:t>.</a:t>
          </a:r>
        </a:p>
      </dsp:txBody>
      <dsp:txXfrm>
        <a:off x="2699833" y="632093"/>
        <a:ext cx="1624875" cy="2617249"/>
      </dsp:txXfrm>
    </dsp:sp>
    <dsp:sp modelId="{CF2A3293-5EFE-472B-8A71-A0A73638ED05}">
      <dsp:nvSpPr>
        <dsp:cNvPr id="0" name=""/>
        <dsp:cNvSpPr/>
      </dsp:nvSpPr>
      <dsp:spPr>
        <a:xfrm>
          <a:off x="4521002" y="632093"/>
          <a:ext cx="2181041" cy="2617249"/>
        </a:xfrm>
        <a:prstGeom prst="roundRect">
          <a:avLst>
            <a:gd name="adj" fmla="val 5000"/>
          </a:avLst>
        </a:prstGeom>
        <a:solidFill>
          <a:srgbClr val="FF99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3.</a:t>
          </a:r>
        </a:p>
      </dsp:txBody>
      <dsp:txXfrm rot="16200000">
        <a:off x="3666034" y="1487061"/>
        <a:ext cx="2146144" cy="436208"/>
      </dsp:txXfrm>
    </dsp:sp>
    <dsp:sp modelId="{92818EA2-8256-4F3E-BBD1-DF342AEC7E4D}">
      <dsp:nvSpPr>
        <dsp:cNvPr id="0" name=""/>
        <dsp:cNvSpPr/>
      </dsp:nvSpPr>
      <dsp:spPr>
        <a:xfrm rot="5400000">
          <a:off x="4339708" y="2710834"/>
          <a:ext cx="384397" cy="32715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ED8354-D699-4268-AD35-6B85D8154588}">
      <dsp:nvSpPr>
        <dsp:cNvPr id="0" name=""/>
        <dsp:cNvSpPr/>
      </dsp:nvSpPr>
      <dsp:spPr>
        <a:xfrm>
          <a:off x="4957210" y="632093"/>
          <a:ext cx="1624875" cy="2617249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 dirty="0"/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Entornos para cada una de las fases del proceso de creación de sus webs, desde el desarrollo hasta las pruebas y su alojamiento final</a:t>
          </a:r>
        </a:p>
      </dsp:txBody>
      <dsp:txXfrm>
        <a:off x="4957210" y="632093"/>
        <a:ext cx="1624875" cy="2617249"/>
      </dsp:txXfrm>
    </dsp:sp>
    <dsp:sp modelId="{D150FD45-C097-49F6-B621-5687009E0A72}">
      <dsp:nvSpPr>
        <dsp:cNvPr id="0" name=""/>
        <dsp:cNvSpPr/>
      </dsp:nvSpPr>
      <dsp:spPr>
        <a:xfrm>
          <a:off x="6778380" y="632093"/>
          <a:ext cx="2181041" cy="2617249"/>
        </a:xfrm>
        <a:prstGeom prst="roundRect">
          <a:avLst>
            <a:gd name="adj" fmla="val 5000"/>
          </a:avLst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  </a:t>
          </a:r>
        </a:p>
      </dsp:txBody>
      <dsp:txXfrm rot="16200000">
        <a:off x="5923411" y="1487061"/>
        <a:ext cx="2146144" cy="436208"/>
      </dsp:txXfrm>
    </dsp:sp>
    <dsp:sp modelId="{81985340-232F-4ACF-BAB2-81BB0811616B}">
      <dsp:nvSpPr>
        <dsp:cNvPr id="0" name=""/>
        <dsp:cNvSpPr/>
      </dsp:nvSpPr>
      <dsp:spPr>
        <a:xfrm rot="5400000">
          <a:off x="6597086" y="2710834"/>
          <a:ext cx="384397" cy="32715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CD68DC-58DE-4C8D-96D9-3EC8DBE08D80}">
      <dsp:nvSpPr>
        <dsp:cNvPr id="0" name=""/>
        <dsp:cNvSpPr/>
      </dsp:nvSpPr>
      <dsp:spPr>
        <a:xfrm>
          <a:off x="7214588" y="632093"/>
          <a:ext cx="1624875" cy="2617249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Crear entornos de pruebas y de desarrollo completamente aislados entre sí para empresas que desarrollan su propio SW</a:t>
          </a:r>
          <a:endParaRPr lang="es-MX" sz="16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7214588" y="632093"/>
        <a:ext cx="1624875" cy="2617249"/>
      </dsp:txXfrm>
    </dsp:sp>
    <dsp:sp modelId="{63313FC7-722C-4740-99A4-1630F6EA9880}">
      <dsp:nvSpPr>
        <dsp:cNvPr id="0" name=""/>
        <dsp:cNvSpPr/>
      </dsp:nvSpPr>
      <dsp:spPr>
        <a:xfrm>
          <a:off x="9035757" y="632093"/>
          <a:ext cx="2181041" cy="2617249"/>
        </a:xfrm>
        <a:prstGeom prst="roundRect">
          <a:avLst>
            <a:gd name="adj" fmla="val 5000"/>
          </a:avLst>
        </a:prstGeom>
        <a:solidFill>
          <a:srgbClr val="FFFF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5.</a:t>
          </a:r>
        </a:p>
      </dsp:txBody>
      <dsp:txXfrm rot="16200000">
        <a:off x="8180789" y="1487061"/>
        <a:ext cx="2146144" cy="436208"/>
      </dsp:txXfrm>
    </dsp:sp>
    <dsp:sp modelId="{CE8BB253-A41B-4414-AB0C-1C9E14E8E8A2}">
      <dsp:nvSpPr>
        <dsp:cNvPr id="0" name=""/>
        <dsp:cNvSpPr/>
      </dsp:nvSpPr>
      <dsp:spPr>
        <a:xfrm rot="5400000">
          <a:off x="8854464" y="2710834"/>
          <a:ext cx="384397" cy="32715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AE7F42-CAEE-495A-877C-B54F1CBB800A}">
      <dsp:nvSpPr>
        <dsp:cNvPr id="0" name=""/>
        <dsp:cNvSpPr/>
      </dsp:nvSpPr>
      <dsp:spPr>
        <a:xfrm>
          <a:off x="9471965" y="632093"/>
          <a:ext cx="1624875" cy="2617249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tx1"/>
            </a:solidFill>
            <a:effectLst/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solidFill>
                <a:schemeClr val="tx1"/>
              </a:solidFill>
              <a:effectLst/>
            </a:rPr>
            <a:t>La infraestructura y las aplicaciones se gestionan en nombre del cliente, y se ofrece también soporte técnico.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tx1"/>
            </a:solidFill>
            <a:effectLst/>
          </a:endParaRPr>
        </a:p>
      </dsp:txBody>
      <dsp:txXfrm>
        <a:off x="9471965" y="632093"/>
        <a:ext cx="1624875" cy="2617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EFE9-2D57-4AA9-9831-D5049EBFF230}">
      <dsp:nvSpPr>
        <dsp:cNvPr id="0" name=""/>
        <dsp:cNvSpPr/>
      </dsp:nvSpPr>
      <dsp:spPr>
        <a:xfrm>
          <a:off x="-6657021" y="-857784"/>
          <a:ext cx="7923137" cy="7923137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445A5-B398-41C1-9117-91628E0C2B8E}">
      <dsp:nvSpPr>
        <dsp:cNvPr id="0" name=""/>
        <dsp:cNvSpPr/>
      </dsp:nvSpPr>
      <dsp:spPr>
        <a:xfrm>
          <a:off x="553008" y="367829"/>
          <a:ext cx="9872965" cy="736129"/>
        </a:xfrm>
        <a:prstGeom prst="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No hay definición estándar aceptada universalmente; sin embargo, existen organismos internacionales cuyos objetivos son la estandarización de TI y, en particular, de </a:t>
          </a:r>
          <a:r>
            <a:rPr lang="es-MX" sz="1800" i="1" kern="1200" dirty="0"/>
            <a:t>Cloud Computing. </a:t>
          </a:r>
          <a:endParaRPr lang="es-MX" sz="1800" kern="1200" dirty="0"/>
        </a:p>
      </dsp:txBody>
      <dsp:txXfrm>
        <a:off x="553008" y="367829"/>
        <a:ext cx="9872965" cy="736129"/>
      </dsp:txXfrm>
    </dsp:sp>
    <dsp:sp modelId="{A02FD282-94C9-40CB-98E0-B68740F52189}">
      <dsp:nvSpPr>
        <dsp:cNvPr id="0" name=""/>
        <dsp:cNvSpPr/>
      </dsp:nvSpPr>
      <dsp:spPr>
        <a:xfrm>
          <a:off x="92927" y="275813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9CF14-FAEE-4B7B-83AF-4A67065B8FDB}">
      <dsp:nvSpPr>
        <dsp:cNvPr id="0" name=""/>
        <dsp:cNvSpPr/>
      </dsp:nvSpPr>
      <dsp:spPr>
        <a:xfrm>
          <a:off x="1080498" y="1471671"/>
          <a:ext cx="9345476" cy="736129"/>
        </a:xfrm>
        <a:prstGeom prst="rect">
          <a:avLst/>
        </a:prstGeom>
        <a:solidFill>
          <a:srgbClr val="6666FF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Uno de ellos el </a:t>
          </a:r>
          <a:r>
            <a:rPr lang="es-MX" sz="1800" kern="1200" dirty="0" err="1"/>
            <a:t>National</a:t>
          </a:r>
          <a:r>
            <a:rPr lang="es-MX" sz="1800" kern="1200" dirty="0"/>
            <a:t> </a:t>
          </a:r>
          <a:r>
            <a:rPr lang="en-US" sz="1800" kern="1200" dirty="0"/>
            <a:t>Institute of Standards and Technology (</a:t>
          </a:r>
          <a:r>
            <a:rPr lang="en-US" sz="1800" b="1" kern="1200" dirty="0"/>
            <a:t>NIST)</a:t>
          </a:r>
          <a:r>
            <a:rPr lang="es-MX" sz="1800" kern="1200" dirty="0"/>
            <a:t> que define la computación en nube (</a:t>
          </a:r>
          <a:r>
            <a:rPr lang="es-MX" sz="1800" i="1" kern="1200" dirty="0" err="1"/>
            <a:t>cloud</a:t>
          </a:r>
          <a:r>
            <a:rPr lang="es-MX" sz="1800" i="1" kern="1200" dirty="0"/>
            <a:t> </a:t>
          </a:r>
          <a:r>
            <a:rPr lang="es-MX" sz="1800" i="1" kern="1200" dirty="0" err="1"/>
            <a:t>computing</a:t>
          </a:r>
          <a:r>
            <a:rPr lang="es-MX" sz="1800" i="1" kern="1200" dirty="0"/>
            <a:t>)  </a:t>
          </a:r>
          <a:r>
            <a:rPr lang="es-MX" sz="1800" kern="1200" dirty="0"/>
            <a:t>como:</a:t>
          </a:r>
        </a:p>
      </dsp:txBody>
      <dsp:txXfrm>
        <a:off x="1080498" y="1471671"/>
        <a:ext cx="9345476" cy="736129"/>
      </dsp:txXfrm>
    </dsp:sp>
    <dsp:sp modelId="{41F7C359-6FB5-4CA4-A010-FC19E6C2CF97}">
      <dsp:nvSpPr>
        <dsp:cNvPr id="0" name=""/>
        <dsp:cNvSpPr/>
      </dsp:nvSpPr>
      <dsp:spPr>
        <a:xfrm>
          <a:off x="620416" y="1379655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66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0E9B6-D1AA-4258-BE9A-AA1E95BC4E12}">
      <dsp:nvSpPr>
        <dsp:cNvPr id="0" name=""/>
        <dsp:cNvSpPr/>
      </dsp:nvSpPr>
      <dsp:spPr>
        <a:xfrm>
          <a:off x="1242394" y="2575513"/>
          <a:ext cx="9183579" cy="736129"/>
        </a:xfrm>
        <a:prstGeom prst="rect">
          <a:avLst/>
        </a:prstGeom>
        <a:solidFill>
          <a:srgbClr val="00CCFF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i="1" kern="1200" dirty="0">
              <a:solidFill>
                <a:schemeClr val="bg1"/>
              </a:solidFill>
            </a:rPr>
            <a:t>“Un conjunto de hardware y software, almacenamiento, servicios e interfaces que facilitan la entrada de la información como un servicio”</a:t>
          </a:r>
          <a:endParaRPr lang="es-MX" sz="2000" kern="1200" dirty="0">
            <a:solidFill>
              <a:schemeClr val="bg1"/>
            </a:solidFill>
          </a:endParaRPr>
        </a:p>
      </dsp:txBody>
      <dsp:txXfrm>
        <a:off x="1242394" y="2575513"/>
        <a:ext cx="9183579" cy="736129"/>
      </dsp:txXfrm>
    </dsp:sp>
    <dsp:sp modelId="{D19B4759-CD3D-489F-B3B3-202D9AF84A1A}">
      <dsp:nvSpPr>
        <dsp:cNvPr id="0" name=""/>
        <dsp:cNvSpPr/>
      </dsp:nvSpPr>
      <dsp:spPr>
        <a:xfrm>
          <a:off x="782313" y="2483496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CC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37F0-6A7E-4C6D-8737-6FF7DFB9FE7E}">
      <dsp:nvSpPr>
        <dsp:cNvPr id="0" name=""/>
        <dsp:cNvSpPr/>
      </dsp:nvSpPr>
      <dsp:spPr>
        <a:xfrm>
          <a:off x="1080498" y="3679354"/>
          <a:ext cx="9345476" cy="736129"/>
        </a:xfrm>
        <a:prstGeom prst="rect">
          <a:avLst/>
        </a:prstGeom>
        <a:solidFill>
          <a:srgbClr val="00FF99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Según </a:t>
          </a: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NIST, el modelo se compone de cinco características esenciales,  tres modelos de servicio y cuatro modelos de despliegue. </a:t>
          </a:r>
        </a:p>
      </dsp:txBody>
      <dsp:txXfrm>
        <a:off x="1080498" y="3679354"/>
        <a:ext cx="9345476" cy="736129"/>
      </dsp:txXfrm>
    </dsp:sp>
    <dsp:sp modelId="{CDF1127C-8570-4149-B37E-E5FAE25CCC28}">
      <dsp:nvSpPr>
        <dsp:cNvPr id="0" name=""/>
        <dsp:cNvSpPr/>
      </dsp:nvSpPr>
      <dsp:spPr>
        <a:xfrm>
          <a:off x="620416" y="3587338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B907B-2C94-4A37-944B-9B6A23D92B9D}">
      <dsp:nvSpPr>
        <dsp:cNvPr id="0" name=""/>
        <dsp:cNvSpPr/>
      </dsp:nvSpPr>
      <dsp:spPr>
        <a:xfrm>
          <a:off x="553008" y="4783196"/>
          <a:ext cx="9872965" cy="736129"/>
        </a:xfrm>
        <a:prstGeom prst="rect">
          <a:avLst/>
        </a:prstGeom>
        <a:solidFill>
          <a:srgbClr val="99FF33"/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303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Los servicios de la nube incluyen el </a:t>
          </a:r>
          <a:r>
            <a:rPr lang="es-MX" sz="1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software, infraestructura </a:t>
          </a: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y </a:t>
          </a:r>
          <a:r>
            <a:rPr lang="es-MX" sz="1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almacenamiento en Internet</a:t>
          </a: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bien como componentes independientes o como una plataforma completa basada en la demanda del usuario.</a:t>
          </a:r>
        </a:p>
      </dsp:txBody>
      <dsp:txXfrm>
        <a:off x="553008" y="4783196"/>
        <a:ext cx="9872965" cy="736129"/>
      </dsp:txXfrm>
    </dsp:sp>
    <dsp:sp modelId="{6177779D-CDD5-4D8F-A72F-76F8EE4BFA59}">
      <dsp:nvSpPr>
        <dsp:cNvPr id="0" name=""/>
        <dsp:cNvSpPr/>
      </dsp:nvSpPr>
      <dsp:spPr>
        <a:xfrm>
          <a:off x="92927" y="4691180"/>
          <a:ext cx="920162" cy="9201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00FF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E1C36-8753-4297-A3CC-8A4F63162493}">
      <dsp:nvSpPr>
        <dsp:cNvPr id="0" name=""/>
        <dsp:cNvSpPr/>
      </dsp:nvSpPr>
      <dsp:spPr>
        <a:xfrm>
          <a:off x="559" y="0"/>
          <a:ext cx="2406166" cy="2585156"/>
        </a:xfrm>
        <a:prstGeom prst="roundRect">
          <a:avLst>
            <a:gd name="adj" fmla="val 5000"/>
          </a:avLst>
        </a:prstGeom>
        <a:solidFill>
          <a:srgbClr val="BAFF2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solidFill>
                <a:schemeClr val="bg1"/>
              </a:solidFill>
            </a:rPr>
            <a:t>6.</a:t>
          </a:r>
        </a:p>
      </dsp:txBody>
      <dsp:txXfrm rot="16200000">
        <a:off x="-818738" y="819297"/>
        <a:ext cx="2119827" cy="481233"/>
      </dsp:txXfrm>
    </dsp:sp>
    <dsp:sp modelId="{E576F4AE-E971-4198-BC92-984C2423DC46}">
      <dsp:nvSpPr>
        <dsp:cNvPr id="0" name=""/>
        <dsp:cNvSpPr/>
      </dsp:nvSpPr>
      <dsp:spPr>
        <a:xfrm>
          <a:off x="481792" y="0"/>
          <a:ext cx="1792593" cy="258515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 dirty="0">
            <a:solidFill>
              <a:schemeClr val="bg1"/>
            </a:solidFill>
          </a:endParaRP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solidFill>
                <a:schemeClr val="bg1"/>
              </a:solidFill>
            </a:rPr>
            <a:t>Los servicios se actualizan constantemente, mejorando las funcionalidades existentes y añadiendo otras nuevas.</a:t>
          </a:r>
        </a:p>
      </dsp:txBody>
      <dsp:txXfrm>
        <a:off x="481792" y="0"/>
        <a:ext cx="1792593" cy="2585156"/>
      </dsp:txXfrm>
    </dsp:sp>
    <dsp:sp modelId="{23D6C5B6-D145-4C73-B913-1F83A72DB98D}">
      <dsp:nvSpPr>
        <dsp:cNvPr id="0" name=""/>
        <dsp:cNvSpPr/>
      </dsp:nvSpPr>
      <dsp:spPr>
        <a:xfrm>
          <a:off x="2490940" y="0"/>
          <a:ext cx="2406166" cy="2585156"/>
        </a:xfrm>
        <a:prstGeom prst="roundRect">
          <a:avLst>
            <a:gd name="adj" fmla="val 5000"/>
          </a:avLst>
        </a:prstGeom>
        <a:solidFill>
          <a:srgbClr val="99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solidFill>
                <a:schemeClr val="bg1"/>
              </a:solidFill>
            </a:rPr>
            <a:t>7.</a:t>
          </a:r>
        </a:p>
      </dsp:txBody>
      <dsp:txXfrm rot="16200000">
        <a:off x="1671643" y="819297"/>
        <a:ext cx="2119827" cy="481233"/>
      </dsp:txXfrm>
    </dsp:sp>
    <dsp:sp modelId="{FFED7219-D4CE-40B8-8C35-F7006DC4185D}">
      <dsp:nvSpPr>
        <dsp:cNvPr id="0" name=""/>
        <dsp:cNvSpPr/>
      </dsp:nvSpPr>
      <dsp:spPr>
        <a:xfrm rot="5400000">
          <a:off x="2313039" y="2035410"/>
          <a:ext cx="379863" cy="360924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AE2BB4-B6A1-4449-BD99-73F24C7EA441}">
      <dsp:nvSpPr>
        <dsp:cNvPr id="0" name=""/>
        <dsp:cNvSpPr/>
      </dsp:nvSpPr>
      <dsp:spPr>
        <a:xfrm>
          <a:off x="2972174" y="0"/>
          <a:ext cx="1792593" cy="258515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bg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solidFill>
                <a:schemeClr val="bg1"/>
              </a:solidFill>
            </a:rPr>
            <a:t>Los servicios </a:t>
          </a:r>
          <a:r>
            <a:rPr lang="es-MX" sz="1600" kern="1200" dirty="0" err="1">
              <a:solidFill>
                <a:schemeClr val="bg1"/>
              </a:solidFill>
            </a:rPr>
            <a:t>PaaS</a:t>
          </a:r>
          <a:r>
            <a:rPr lang="es-MX" sz="1600" kern="1200" dirty="0">
              <a:solidFill>
                <a:schemeClr val="bg1"/>
              </a:solidFill>
            </a:rPr>
            <a:t> suelen facturarse como una suscripción en la que el cliente  paga al final sólo  lo que realmente utiliza</a:t>
          </a:r>
        </a:p>
      </dsp:txBody>
      <dsp:txXfrm>
        <a:off x="2972174" y="0"/>
        <a:ext cx="1792593" cy="2585156"/>
      </dsp:txXfrm>
    </dsp:sp>
    <dsp:sp modelId="{CF2A3293-5EFE-472B-8A71-A0A73638ED05}">
      <dsp:nvSpPr>
        <dsp:cNvPr id="0" name=""/>
        <dsp:cNvSpPr/>
      </dsp:nvSpPr>
      <dsp:spPr>
        <a:xfrm>
          <a:off x="4981322" y="0"/>
          <a:ext cx="2406166" cy="2585156"/>
        </a:xfrm>
        <a:prstGeom prst="roundRect">
          <a:avLst>
            <a:gd name="adj" fmla="val 5000"/>
          </a:avLst>
        </a:prstGeom>
        <a:solidFill>
          <a:srgbClr val="79F2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solidFill>
                <a:schemeClr val="bg1"/>
              </a:solidFill>
            </a:rPr>
            <a:t>8.</a:t>
          </a:r>
        </a:p>
      </dsp:txBody>
      <dsp:txXfrm rot="16200000">
        <a:off x="4162025" y="819297"/>
        <a:ext cx="2119827" cy="481233"/>
      </dsp:txXfrm>
    </dsp:sp>
    <dsp:sp modelId="{92818EA2-8256-4F3E-BBD1-DF342AEC7E4D}">
      <dsp:nvSpPr>
        <dsp:cNvPr id="0" name=""/>
        <dsp:cNvSpPr/>
      </dsp:nvSpPr>
      <dsp:spPr>
        <a:xfrm rot="5400000">
          <a:off x="4803421" y="2035410"/>
          <a:ext cx="379863" cy="360924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ED8354-D699-4268-AD35-6B85D8154588}">
      <dsp:nvSpPr>
        <dsp:cNvPr id="0" name=""/>
        <dsp:cNvSpPr/>
      </dsp:nvSpPr>
      <dsp:spPr>
        <a:xfrm>
          <a:off x="5462556" y="0"/>
          <a:ext cx="1792593" cy="2585156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 dirty="0">
            <a:solidFill>
              <a:schemeClr val="bg1"/>
            </a:solidFill>
          </a:endParaRP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solidFill>
                <a:schemeClr val="bg1"/>
              </a:solidFill>
            </a:rPr>
            <a:t>Permite a los usuarios crear aplicaciones de software utilizando herramientas suministradas por el proveedor.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 dirty="0">
            <a:solidFill>
              <a:schemeClr val="bg1"/>
            </a:solidFill>
          </a:endParaRPr>
        </a:p>
      </dsp:txBody>
      <dsp:txXfrm>
        <a:off x="5462556" y="0"/>
        <a:ext cx="1792593" cy="258515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3CDD-4F43-481D-BD8A-EBC8A4F5A03A}">
      <dsp:nvSpPr>
        <dsp:cNvPr id="0" name=""/>
        <dsp:cNvSpPr/>
      </dsp:nvSpPr>
      <dsp:spPr>
        <a:xfrm rot="5400000">
          <a:off x="5301108" y="-3044206"/>
          <a:ext cx="840681" cy="7227461"/>
        </a:xfrm>
        <a:prstGeom prst="round2SameRect">
          <a:avLst/>
        </a:prstGeom>
        <a:solidFill>
          <a:srgbClr val="FF33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Trabaja mediante una plataforma de virtualización donde en vez de adquirir servidores, espacio en un centro de datos o equipamiento de redes, los clientes compran estos recursos a un proveedor de servicios externo.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107719" y="190222"/>
        <a:ext cx="7186422" cy="758603"/>
      </dsp:txXfrm>
    </dsp:sp>
    <dsp:sp modelId="{AF327FD8-0DE6-4D90-B421-E1E203784704}">
      <dsp:nvSpPr>
        <dsp:cNvPr id="0" name=""/>
        <dsp:cNvSpPr/>
      </dsp:nvSpPr>
      <dsp:spPr>
        <a:xfrm>
          <a:off x="0" y="2593"/>
          <a:ext cx="2107235" cy="1133861"/>
        </a:xfrm>
        <a:prstGeom prst="roundRect">
          <a:avLst/>
        </a:prstGeom>
        <a:solidFill>
          <a:srgbClr val="FF33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</a:rPr>
            <a:t>1.</a:t>
          </a:r>
        </a:p>
      </dsp:txBody>
      <dsp:txXfrm>
        <a:off x="55351" y="57944"/>
        <a:ext cx="1996533" cy="1023159"/>
      </dsp:txXfrm>
    </dsp:sp>
    <dsp:sp modelId="{FF126962-72F6-4776-90E7-3C812294C10D}">
      <dsp:nvSpPr>
        <dsp:cNvPr id="0" name=""/>
        <dsp:cNvSpPr/>
      </dsp:nvSpPr>
      <dsp:spPr>
        <a:xfrm rot="5400000">
          <a:off x="5271334" y="-1850517"/>
          <a:ext cx="907089" cy="7221191"/>
        </a:xfrm>
        <a:prstGeom prst="round2SameRect">
          <a:avLst/>
        </a:prstGeom>
        <a:solidFill>
          <a:srgbClr val="FF66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La diferencia con el </a:t>
          </a:r>
          <a:r>
            <a:rPr lang="es-MX" sz="1500" kern="1200" dirty="0" err="1">
              <a:solidFill>
                <a:schemeClr val="bg1"/>
              </a:solidFill>
            </a:rPr>
            <a:t>hosting</a:t>
          </a:r>
          <a:r>
            <a:rPr lang="es-MX" sz="1500" kern="1200" dirty="0">
              <a:solidFill>
                <a:schemeClr val="bg1"/>
              </a:solidFill>
            </a:rPr>
            <a:t> virtual es que el </a:t>
          </a:r>
          <a:r>
            <a:rPr lang="es-MX" sz="1500" kern="1200" dirty="0" err="1">
              <a:solidFill>
                <a:schemeClr val="bg1"/>
              </a:solidFill>
            </a:rPr>
            <a:t>provisionamiento</a:t>
          </a:r>
          <a:r>
            <a:rPr lang="es-MX" sz="1500" kern="1200" dirty="0">
              <a:solidFill>
                <a:schemeClr val="bg1"/>
              </a:solidFill>
            </a:rPr>
            <a:t> de estos servicios se hacen de manera integral a través de la web.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114283" y="1350814"/>
        <a:ext cx="7176911" cy="818529"/>
      </dsp:txXfrm>
    </dsp:sp>
    <dsp:sp modelId="{E7F102E5-F561-42C0-ABB1-C91DC95C802E}">
      <dsp:nvSpPr>
        <dsp:cNvPr id="0" name=""/>
        <dsp:cNvSpPr/>
      </dsp:nvSpPr>
      <dsp:spPr>
        <a:xfrm>
          <a:off x="483" y="1193147"/>
          <a:ext cx="2113800" cy="1133861"/>
        </a:xfrm>
        <a:prstGeom prst="roundRect">
          <a:avLst/>
        </a:prstGeom>
        <a:solidFill>
          <a:srgbClr val="FF66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</a:rPr>
            <a:t>2.</a:t>
          </a:r>
        </a:p>
      </dsp:txBody>
      <dsp:txXfrm>
        <a:off x="55834" y="1248498"/>
        <a:ext cx="2003098" cy="1023159"/>
      </dsp:txXfrm>
    </dsp:sp>
    <dsp:sp modelId="{2CAB6DE5-77C9-4CC6-8310-31E6BE965580}">
      <dsp:nvSpPr>
        <dsp:cNvPr id="0" name=""/>
        <dsp:cNvSpPr/>
      </dsp:nvSpPr>
      <dsp:spPr>
        <a:xfrm rot="5400000">
          <a:off x="5292847" y="-638806"/>
          <a:ext cx="907089" cy="7178878"/>
        </a:xfrm>
        <a:prstGeom prst="round2SameRect">
          <a:avLst/>
        </a:prstGeom>
        <a:solidFill>
          <a:srgbClr val="FFC0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Proporciona la infraestructura necesaria para  ejecutar aplicaciones. ofrece espacio de almacenamiento, capacidad de proceso, servidores y otro equipamiento físico, en pago por uso.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156953" y="2541368"/>
        <a:ext cx="7134598" cy="818529"/>
      </dsp:txXfrm>
    </dsp:sp>
    <dsp:sp modelId="{0FA962D9-216F-40F3-9302-8DB27B3FD49D}">
      <dsp:nvSpPr>
        <dsp:cNvPr id="0" name=""/>
        <dsp:cNvSpPr/>
      </dsp:nvSpPr>
      <dsp:spPr>
        <a:xfrm>
          <a:off x="483" y="2383702"/>
          <a:ext cx="2156469" cy="1133861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sp:txBody>
      <dsp:txXfrm>
        <a:off x="55834" y="2439053"/>
        <a:ext cx="2045767" cy="1023159"/>
      </dsp:txXfrm>
    </dsp:sp>
    <dsp:sp modelId="{700383A7-D8D7-4A8D-95FB-71FE3FA91441}">
      <dsp:nvSpPr>
        <dsp:cNvPr id="0" name=""/>
        <dsp:cNvSpPr/>
      </dsp:nvSpPr>
      <dsp:spPr>
        <a:xfrm rot="5400000">
          <a:off x="5299114" y="558610"/>
          <a:ext cx="907089" cy="7165154"/>
        </a:xfrm>
        <a:prstGeom prst="round2SameRect">
          <a:avLst/>
        </a:prstGeom>
        <a:solidFill>
          <a:srgbClr val="88FF11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Puede incluir también, la entrega de sistemas operativos y tecnología de virtualización para gestionar los recursos. 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170082" y="3731922"/>
        <a:ext cx="7120874" cy="818529"/>
      </dsp:txXfrm>
    </dsp:sp>
    <dsp:sp modelId="{458D3F1E-EF6D-4B6E-8DE0-1A861BC90F85}">
      <dsp:nvSpPr>
        <dsp:cNvPr id="0" name=""/>
        <dsp:cNvSpPr/>
      </dsp:nvSpPr>
      <dsp:spPr>
        <a:xfrm>
          <a:off x="483" y="3574256"/>
          <a:ext cx="2169599" cy="1133861"/>
        </a:xfrm>
        <a:prstGeom prst="roundRect">
          <a:avLst/>
        </a:prstGeom>
        <a:solidFill>
          <a:srgbClr val="88FF11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sp:txBody>
      <dsp:txXfrm>
        <a:off x="55834" y="3629607"/>
        <a:ext cx="2058897" cy="1023159"/>
      </dsp:txXfrm>
    </dsp:sp>
    <dsp:sp modelId="{E00F0685-1D8C-402E-81F2-A96A8A82B03C}">
      <dsp:nvSpPr>
        <dsp:cNvPr id="0" name=""/>
        <dsp:cNvSpPr/>
      </dsp:nvSpPr>
      <dsp:spPr>
        <a:xfrm rot="5400000">
          <a:off x="5315170" y="1765932"/>
          <a:ext cx="907089" cy="7131619"/>
        </a:xfrm>
        <a:prstGeom prst="round2SameRect">
          <a:avLst/>
        </a:prstGeom>
        <a:solidFill>
          <a:srgbClr val="00FF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>
              <a:solidFill>
                <a:schemeClr val="bg1"/>
              </a:solidFill>
            </a:rPr>
            <a:t>Los recursos informáticos ofrecidos consisten, en particular, en hardware </a:t>
          </a:r>
          <a:r>
            <a:rPr lang="es-MX" sz="1500" kern="1200" dirty="0" err="1">
              <a:solidFill>
                <a:schemeClr val="bg1"/>
              </a:solidFill>
            </a:rPr>
            <a:t>virtualizado</a:t>
          </a:r>
          <a:r>
            <a:rPr lang="es-MX" sz="1500" kern="1200" dirty="0">
              <a:solidFill>
                <a:schemeClr val="bg1"/>
              </a:solidFill>
            </a:rPr>
            <a:t>, abarca aspectos como el espacio en servidores virtuales, conexiones de red, ancho de banda, direcciones IP y balanceadores de carga. </a:t>
          </a:r>
          <a:endParaRPr lang="es-GT" sz="1500" kern="1200" dirty="0">
            <a:solidFill>
              <a:schemeClr val="bg1"/>
            </a:solidFill>
          </a:endParaRPr>
        </a:p>
      </dsp:txBody>
      <dsp:txXfrm rot="-5400000">
        <a:off x="2202905" y="4922477"/>
        <a:ext cx="7087339" cy="818529"/>
      </dsp:txXfrm>
    </dsp:sp>
    <dsp:sp modelId="{1D1AD4D3-A93E-4333-B624-626B128D361F}">
      <dsp:nvSpPr>
        <dsp:cNvPr id="0" name=""/>
        <dsp:cNvSpPr/>
      </dsp:nvSpPr>
      <dsp:spPr>
        <a:xfrm>
          <a:off x="483" y="4764811"/>
          <a:ext cx="2202422" cy="1133861"/>
        </a:xfrm>
        <a:prstGeom prst="roundRect">
          <a:avLst/>
        </a:prstGeom>
        <a:solidFill>
          <a:srgbClr val="00FF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sp:txBody>
      <dsp:txXfrm>
        <a:off x="55834" y="4820162"/>
        <a:ext cx="2091720" cy="102315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3CDD-4F43-481D-BD8A-EBC8A4F5A03A}">
      <dsp:nvSpPr>
        <dsp:cNvPr id="0" name=""/>
        <dsp:cNvSpPr/>
      </dsp:nvSpPr>
      <dsp:spPr>
        <a:xfrm rot="5400000">
          <a:off x="5423168" y="-3026542"/>
          <a:ext cx="1103553" cy="7547683"/>
        </a:xfrm>
        <a:prstGeom prst="round2SameRect">
          <a:avLst/>
        </a:prstGeom>
        <a:solidFill>
          <a:srgbClr val="00FF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Físicamente, el repertorio de recursos de HW disponibles procede de multitud de servidores y redes, distribuidos entre numerosos centros de datos, de cuyo mantenimiento se encarga el proveedor del servicio </a:t>
          </a:r>
          <a:r>
            <a:rPr lang="es-MX" sz="16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201104" y="249393"/>
        <a:ext cx="7493812" cy="995811"/>
      </dsp:txXfrm>
    </dsp:sp>
    <dsp:sp modelId="{AF327FD8-0DE6-4D90-B421-E1E203784704}">
      <dsp:nvSpPr>
        <dsp:cNvPr id="0" name=""/>
        <dsp:cNvSpPr/>
      </dsp:nvSpPr>
      <dsp:spPr>
        <a:xfrm>
          <a:off x="0" y="3094"/>
          <a:ext cx="2200599" cy="1488408"/>
        </a:xfrm>
        <a:prstGeom prst="roundRect">
          <a:avLst/>
        </a:prstGeom>
        <a:solidFill>
          <a:srgbClr val="00FF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</a:t>
          </a:r>
        </a:p>
      </dsp:txBody>
      <dsp:txXfrm>
        <a:off x="72658" y="75752"/>
        <a:ext cx="2055283" cy="1343092"/>
      </dsp:txXfrm>
    </dsp:sp>
    <dsp:sp modelId="{FF126962-72F6-4776-90E7-3C812294C10D}">
      <dsp:nvSpPr>
        <dsp:cNvPr id="0" name=""/>
        <dsp:cNvSpPr/>
      </dsp:nvSpPr>
      <dsp:spPr>
        <a:xfrm rot="5400000">
          <a:off x="5383163" y="-1460439"/>
          <a:ext cx="1190727" cy="7541135"/>
        </a:xfrm>
        <a:prstGeom prst="round2SameRect">
          <a:avLst/>
        </a:prstGeom>
        <a:solidFill>
          <a:srgbClr val="88FF11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 cliente, obtiene acceso a los componentes </a:t>
          </a:r>
          <a:r>
            <a:rPr lang="es-MX" sz="18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virtualizados</a:t>
          </a:r>
          <a:r>
            <a:rPr lang="es-MX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para construir con ellos su propia plataforma informática</a:t>
          </a:r>
          <a:endParaRPr lang="es-GT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2207960" y="1772891"/>
        <a:ext cx="7483008" cy="1074473"/>
      </dsp:txXfrm>
    </dsp:sp>
    <dsp:sp modelId="{E7F102E5-F561-42C0-ABB1-C91DC95C802E}">
      <dsp:nvSpPr>
        <dsp:cNvPr id="0" name=""/>
        <dsp:cNvSpPr/>
      </dsp:nvSpPr>
      <dsp:spPr>
        <a:xfrm>
          <a:off x="504" y="1565923"/>
          <a:ext cx="2207454" cy="1488408"/>
        </a:xfrm>
        <a:prstGeom prst="roundRect">
          <a:avLst/>
        </a:prstGeom>
        <a:solidFill>
          <a:srgbClr val="88FF11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</a:t>
          </a:r>
        </a:p>
      </dsp:txBody>
      <dsp:txXfrm>
        <a:off x="73162" y="1638581"/>
        <a:ext cx="2062138" cy="1343092"/>
      </dsp:txXfrm>
    </dsp:sp>
    <dsp:sp modelId="{2CAB6DE5-77C9-4CC6-8310-31E6BE965580}">
      <dsp:nvSpPr>
        <dsp:cNvPr id="0" name=""/>
        <dsp:cNvSpPr/>
      </dsp:nvSpPr>
      <dsp:spPr>
        <a:xfrm rot="5400000">
          <a:off x="5405629" y="124483"/>
          <a:ext cx="1190727" cy="7496947"/>
        </a:xfrm>
        <a:prstGeom prst="round2SameRect">
          <a:avLst/>
        </a:prstGeom>
        <a:solidFill>
          <a:srgbClr val="00FF99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>
              <a:solidFill>
                <a:schemeClr val="bg1"/>
              </a:solidFill>
            </a:rPr>
            <a:t>Coincide con las otras dos modalidades de </a:t>
          </a:r>
          <a:r>
            <a:rPr lang="es-MX" sz="1700" kern="1200" dirty="0" err="1">
              <a:solidFill>
                <a:schemeClr val="bg1"/>
              </a:solidFill>
            </a:rPr>
            <a:t>hosting</a:t>
          </a:r>
          <a:r>
            <a:rPr lang="es-MX" sz="1700" kern="1200" dirty="0">
              <a:solidFill>
                <a:schemeClr val="bg1"/>
              </a:solidFill>
            </a:rPr>
            <a:t> </a:t>
          </a:r>
          <a:r>
            <a:rPr lang="es-MX" sz="1700" i="1" kern="1200" dirty="0" err="1">
              <a:solidFill>
                <a:schemeClr val="bg1"/>
              </a:solidFill>
            </a:rPr>
            <a:t>cloud</a:t>
          </a:r>
          <a:r>
            <a:rPr lang="es-MX" sz="1700" i="1" kern="1200" dirty="0">
              <a:solidFill>
                <a:schemeClr val="bg1"/>
              </a:solidFill>
            </a:rPr>
            <a:t> </a:t>
          </a:r>
          <a:r>
            <a:rPr lang="es-MX" sz="1700" kern="1200" dirty="0">
              <a:solidFill>
                <a:schemeClr val="bg1"/>
              </a:solidFill>
            </a:rPr>
            <a:t>para crear soluciones informáticas económicas y fáciles de ampliar, en las cuales toda la complejidad y el coste asociados a la administración del hardware subyacente se externaliza al proveedor del servicio </a:t>
          </a:r>
          <a:r>
            <a:rPr lang="es-MX" sz="1700" i="1" kern="1200" dirty="0" err="1">
              <a:solidFill>
                <a:schemeClr val="bg1"/>
              </a:solidFill>
            </a:rPr>
            <a:t>cloud</a:t>
          </a:r>
          <a:r>
            <a:rPr lang="es-MX" sz="1700" kern="1200" dirty="0">
              <a:solidFill>
                <a:schemeClr val="bg1"/>
              </a:solidFill>
            </a:rPr>
            <a:t>.</a:t>
          </a:r>
          <a:endParaRPr lang="es-GT" sz="1700" kern="1200" dirty="0">
            <a:solidFill>
              <a:schemeClr val="bg1"/>
            </a:solidFill>
          </a:endParaRPr>
        </a:p>
      </dsp:txBody>
      <dsp:txXfrm rot="-5400000">
        <a:off x="2252520" y="3335720"/>
        <a:ext cx="7438820" cy="1074473"/>
      </dsp:txXfrm>
    </dsp:sp>
    <dsp:sp modelId="{0FA962D9-216F-40F3-9302-8DB27B3FD49D}">
      <dsp:nvSpPr>
        <dsp:cNvPr id="0" name=""/>
        <dsp:cNvSpPr/>
      </dsp:nvSpPr>
      <dsp:spPr>
        <a:xfrm>
          <a:off x="504" y="3128753"/>
          <a:ext cx="2252015" cy="1488408"/>
        </a:xfrm>
        <a:prstGeom prst="roundRect">
          <a:avLst/>
        </a:prstGeom>
        <a:solidFill>
          <a:srgbClr val="00FF99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sp:txBody>
      <dsp:txXfrm>
        <a:off x="73162" y="3201411"/>
        <a:ext cx="2106699" cy="1343092"/>
      </dsp:txXfrm>
    </dsp:sp>
    <dsp:sp modelId="{700383A7-D8D7-4A8D-95FB-71FE3FA91441}">
      <dsp:nvSpPr>
        <dsp:cNvPr id="0" name=""/>
        <dsp:cNvSpPr/>
      </dsp:nvSpPr>
      <dsp:spPr>
        <a:xfrm rot="5400000">
          <a:off x="5412174" y="1694479"/>
          <a:ext cx="1190727" cy="7482615"/>
        </a:xfrm>
        <a:prstGeom prst="round2SameRect">
          <a:avLst/>
        </a:prstGeom>
        <a:solidFill>
          <a:srgbClr val="00B0F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>
              <a:solidFill>
                <a:schemeClr val="bg1"/>
              </a:solidFill>
            </a:rPr>
            <a:t>Si la escala o el volumen de actividad del negocio del cliente fluctúan, o si la empresa tiene previsto crecer, puede recurrir al recurso </a:t>
          </a:r>
          <a:r>
            <a:rPr lang="es-MX" sz="1700" i="1" kern="1200" dirty="0" err="1">
              <a:solidFill>
                <a:schemeClr val="bg1"/>
              </a:solidFill>
            </a:rPr>
            <a:t>cloud</a:t>
          </a:r>
          <a:r>
            <a:rPr lang="es-MX" sz="1700" kern="1200" dirty="0">
              <a:solidFill>
                <a:schemeClr val="bg1"/>
              </a:solidFill>
            </a:rPr>
            <a:t> en el momento y de la manera en que lo necesite, en lugar de tener que adquirir, instalar e integrar hardware por su cuenta</a:t>
          </a:r>
          <a:endParaRPr lang="es-GT" sz="1700" kern="1200" dirty="0">
            <a:solidFill>
              <a:schemeClr val="bg1"/>
            </a:solidFill>
          </a:endParaRPr>
        </a:p>
      </dsp:txBody>
      <dsp:txXfrm rot="-5400000">
        <a:off x="2266231" y="4898550"/>
        <a:ext cx="7424488" cy="1074473"/>
      </dsp:txXfrm>
    </dsp:sp>
    <dsp:sp modelId="{458D3F1E-EF6D-4B6E-8DE0-1A861BC90F85}">
      <dsp:nvSpPr>
        <dsp:cNvPr id="0" name=""/>
        <dsp:cNvSpPr/>
      </dsp:nvSpPr>
      <dsp:spPr>
        <a:xfrm>
          <a:off x="504" y="4691582"/>
          <a:ext cx="2265725" cy="1488408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sp:txBody>
      <dsp:txXfrm>
        <a:off x="73162" y="4764240"/>
        <a:ext cx="2120409" cy="134309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196789"/>
          <a:ext cx="8625095" cy="798524"/>
        </a:xfrm>
        <a:prstGeom prst="roundRect">
          <a:avLst/>
        </a:prstGeom>
        <a:solidFill>
          <a:srgbClr val="FF3300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i="1" kern="1200" dirty="0">
              <a:solidFill>
                <a:schemeClr val="bg1"/>
              </a:solidFill>
            </a:rPr>
            <a:t>Escalabilidad</a:t>
          </a:r>
          <a:endParaRPr lang="es-GT" sz="2100" kern="1200" dirty="0">
            <a:solidFill>
              <a:schemeClr val="bg1"/>
            </a:solidFill>
          </a:endParaRPr>
        </a:p>
      </dsp:txBody>
      <dsp:txXfrm>
        <a:off x="38981" y="235770"/>
        <a:ext cx="8547133" cy="720562"/>
      </dsp:txXfrm>
    </dsp:sp>
    <dsp:sp modelId="{41C02A0F-E262-4B61-A838-0DF340D594DA}">
      <dsp:nvSpPr>
        <dsp:cNvPr id="0" name=""/>
        <dsp:cNvSpPr/>
      </dsp:nvSpPr>
      <dsp:spPr>
        <a:xfrm>
          <a:off x="0" y="1006602"/>
          <a:ext cx="8625095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Los recursos están disponibles de la manera y en el momento en que el cliente los necesita, por lo que desaparecen los tiempos de espera a la hora de ampliar la capacidad, y no se desaprovecha la capacidad que no se esté utilizando</a:t>
          </a:r>
          <a:endParaRPr lang="es-GT" sz="1600" kern="1200" dirty="0"/>
        </a:p>
      </dsp:txBody>
      <dsp:txXfrm>
        <a:off x="0" y="1006602"/>
        <a:ext cx="8625095" cy="695520"/>
      </dsp:txXfrm>
    </dsp:sp>
    <dsp:sp modelId="{2F899402-EB4E-41E7-8175-D12DB4E528CE}">
      <dsp:nvSpPr>
        <dsp:cNvPr id="0" name=""/>
        <dsp:cNvSpPr/>
      </dsp:nvSpPr>
      <dsp:spPr>
        <a:xfrm>
          <a:off x="0" y="1702122"/>
          <a:ext cx="8625095" cy="798524"/>
        </a:xfrm>
        <a:prstGeom prst="roundRect">
          <a:avLst/>
        </a:prstGeom>
        <a:solidFill>
          <a:srgbClr val="FF6600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i="1" kern="1200" dirty="0">
              <a:solidFill>
                <a:schemeClr val="bg1"/>
              </a:solidFill>
            </a:rPr>
            <a:t>Sin necesidad de invertir en hardware</a:t>
          </a:r>
          <a:endParaRPr lang="es-GT" sz="2100" kern="1200" dirty="0">
            <a:solidFill>
              <a:schemeClr val="bg1"/>
            </a:solidFill>
          </a:endParaRPr>
        </a:p>
      </dsp:txBody>
      <dsp:txXfrm>
        <a:off x="38981" y="1741103"/>
        <a:ext cx="8547133" cy="720562"/>
      </dsp:txXfrm>
    </dsp:sp>
    <dsp:sp modelId="{DDABDCC4-C84F-4B6F-B4B2-16990FB6A537}">
      <dsp:nvSpPr>
        <dsp:cNvPr id="0" name=""/>
        <dsp:cNvSpPr/>
      </dsp:nvSpPr>
      <dsp:spPr>
        <a:xfrm>
          <a:off x="0" y="2500647"/>
          <a:ext cx="8625095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El hardware físico sobre el que funciona el servicio </a:t>
          </a:r>
          <a:r>
            <a:rPr lang="es-MX" sz="1600" kern="1200" dirty="0" err="1"/>
            <a:t>IaaS</a:t>
          </a:r>
          <a:r>
            <a:rPr lang="es-MX" sz="1600" kern="1200" dirty="0"/>
            <a:t> es configurado y mantenido por el proveedor del servicio </a:t>
          </a:r>
          <a:r>
            <a:rPr lang="es-MX" sz="1600" i="1" kern="1200" dirty="0" err="1"/>
            <a:t>cloud</a:t>
          </a:r>
          <a:r>
            <a:rPr lang="es-MX" sz="1600" kern="1200" dirty="0"/>
            <a:t>, lo que evita tener que dedicar tiempo y dinero a realizar esa instalación en el lado del cliente</a:t>
          </a:r>
          <a:endParaRPr lang="es-GT" sz="1600" kern="1200" dirty="0"/>
        </a:p>
      </dsp:txBody>
      <dsp:txXfrm>
        <a:off x="0" y="2500647"/>
        <a:ext cx="8625095" cy="695520"/>
      </dsp:txXfrm>
    </dsp:sp>
    <dsp:sp modelId="{01C3D4D3-23CA-4F92-9164-F00B6FA2D5B9}">
      <dsp:nvSpPr>
        <dsp:cNvPr id="0" name=""/>
        <dsp:cNvSpPr/>
      </dsp:nvSpPr>
      <dsp:spPr>
        <a:xfrm>
          <a:off x="0" y="3196167"/>
          <a:ext cx="8625095" cy="798524"/>
        </a:xfrm>
        <a:prstGeom prst="roundRect">
          <a:avLst/>
        </a:prstGeom>
        <a:solidFill>
          <a:srgbClr val="FF9933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i="1" kern="1200" dirty="0">
              <a:solidFill>
                <a:schemeClr val="bg1"/>
              </a:solidFill>
            </a:rPr>
            <a:t>Modelo de tarificación similar al de los suministros públicos como la luz o el gas</a:t>
          </a:r>
          <a:endParaRPr lang="es-GT" sz="21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981" y="3235148"/>
        <a:ext cx="8547133" cy="720562"/>
      </dsp:txXfrm>
    </dsp:sp>
    <dsp:sp modelId="{F600972A-C25C-4242-B654-08112DB9F62C}">
      <dsp:nvSpPr>
        <dsp:cNvPr id="0" name=""/>
        <dsp:cNvSpPr/>
      </dsp:nvSpPr>
      <dsp:spPr>
        <a:xfrm>
          <a:off x="0" y="3994692"/>
          <a:ext cx="8625095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El servicio está accesible a demanda, y el cliente sólo paga por los recursos que realmente utiliza</a:t>
          </a:r>
          <a:endParaRPr lang="es-GT" sz="1600" kern="1200" dirty="0"/>
        </a:p>
      </dsp:txBody>
      <dsp:txXfrm>
        <a:off x="0" y="3994692"/>
        <a:ext cx="8625095" cy="478170"/>
      </dsp:txXfrm>
    </dsp:sp>
    <dsp:sp modelId="{EA0E123D-9012-4A2F-B544-FC460BB4ED91}">
      <dsp:nvSpPr>
        <dsp:cNvPr id="0" name=""/>
        <dsp:cNvSpPr/>
      </dsp:nvSpPr>
      <dsp:spPr>
        <a:xfrm>
          <a:off x="0" y="4472862"/>
          <a:ext cx="8625095" cy="798524"/>
        </a:xfrm>
        <a:prstGeom prst="roundRect">
          <a:avLst/>
        </a:prstGeom>
        <a:solidFill>
          <a:srgbClr val="FFC000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i="1" kern="1200" dirty="0">
              <a:solidFill>
                <a:schemeClr val="bg1"/>
              </a:solidFill>
            </a:rPr>
            <a:t>Independencia de la localización</a:t>
          </a:r>
          <a:endParaRPr lang="es-GT" sz="21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981" y="4511843"/>
        <a:ext cx="8547133" cy="720562"/>
      </dsp:txXfrm>
    </dsp:sp>
    <dsp:sp modelId="{A28228F1-024D-465F-9E5E-183A17B3B624}">
      <dsp:nvSpPr>
        <dsp:cNvPr id="0" name=""/>
        <dsp:cNvSpPr/>
      </dsp:nvSpPr>
      <dsp:spPr>
        <a:xfrm>
          <a:off x="0" y="5271387"/>
          <a:ext cx="8625095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/>
            <a:t>Se puede acceder al servicio desde cualquier lugar, siempre y cuando se disponga de una conexión a internet y el protocolo de seguridad del servicio </a:t>
          </a:r>
          <a:r>
            <a:rPr lang="es-MX" sz="1600" i="1" kern="1200" dirty="0" err="1"/>
            <a:t>cloud</a:t>
          </a:r>
          <a:r>
            <a:rPr lang="es-MX" sz="1600" kern="1200" dirty="0"/>
            <a:t> lo permita</a:t>
          </a:r>
          <a:endParaRPr lang="es-GT" sz="1600" kern="1200" dirty="0"/>
        </a:p>
      </dsp:txBody>
      <dsp:txXfrm>
        <a:off x="0" y="5271387"/>
        <a:ext cx="8625095" cy="47817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0"/>
          <a:ext cx="8625095" cy="538200"/>
        </a:xfrm>
        <a:prstGeom prst="roundRect">
          <a:avLst/>
        </a:prstGeom>
        <a:solidFill>
          <a:srgbClr val="BAFF2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 física en los centros de datos</a:t>
          </a:r>
          <a:endParaRPr lang="es-GT" sz="23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273" y="26273"/>
        <a:ext cx="8572549" cy="485654"/>
      </dsp:txXfrm>
    </dsp:sp>
    <dsp:sp modelId="{41C02A0F-E262-4B61-A838-0DF340D594DA}">
      <dsp:nvSpPr>
        <dsp:cNvPr id="0" name=""/>
        <dsp:cNvSpPr/>
      </dsp:nvSpPr>
      <dsp:spPr>
        <a:xfrm>
          <a:off x="0" y="538560"/>
          <a:ext cx="8625095" cy="102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Los servicios disponibles a través de una infraestructura </a:t>
          </a:r>
          <a:r>
            <a:rPr lang="es-MX" sz="1800" i="1" kern="1200" dirty="0" err="1"/>
            <a:t>cloud</a:t>
          </a:r>
          <a:r>
            <a:rPr lang="es-MX" sz="1800" kern="1200" dirty="0"/>
            <a:t> pública, o en </a:t>
          </a:r>
          <a:r>
            <a:rPr lang="es-MX" sz="1800" i="1" kern="1200" dirty="0" err="1"/>
            <a:t>clouds</a:t>
          </a:r>
          <a:r>
            <a:rPr lang="es-MX" sz="1800" kern="1200" dirty="0"/>
            <a:t> privadas alojadas externamente en las instalaciones del proveedor del servicio </a:t>
          </a:r>
          <a:r>
            <a:rPr lang="es-MX" sz="1800" i="1" kern="1200" dirty="0" err="1"/>
            <a:t>cloud</a:t>
          </a:r>
          <a:r>
            <a:rPr lang="es-MX" sz="1800" kern="1200" dirty="0"/>
            <a:t>, se benefician de la seguridad física de que disfrutan los servidores alojados dentro de un centro de datos</a:t>
          </a:r>
          <a:endParaRPr lang="es-GT" sz="1800" kern="1200" dirty="0"/>
        </a:p>
      </dsp:txBody>
      <dsp:txXfrm>
        <a:off x="0" y="538560"/>
        <a:ext cx="8625095" cy="1023615"/>
      </dsp:txXfrm>
    </dsp:sp>
    <dsp:sp modelId="{2F899402-EB4E-41E7-8175-D12DB4E528CE}">
      <dsp:nvSpPr>
        <dsp:cNvPr id="0" name=""/>
        <dsp:cNvSpPr/>
      </dsp:nvSpPr>
      <dsp:spPr>
        <a:xfrm>
          <a:off x="0" y="1562175"/>
          <a:ext cx="8625095" cy="538200"/>
        </a:xfrm>
        <a:prstGeom prst="roundRect">
          <a:avLst/>
        </a:prstGeom>
        <a:solidFill>
          <a:srgbClr val="00FF00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hay puntos únicos de fallo</a:t>
          </a:r>
          <a:endParaRPr lang="es-GT" sz="23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273" y="1588448"/>
        <a:ext cx="8572549" cy="485654"/>
      </dsp:txXfrm>
    </dsp:sp>
    <dsp:sp modelId="{DDABDCC4-C84F-4B6F-B4B2-16990FB6A537}">
      <dsp:nvSpPr>
        <dsp:cNvPr id="0" name=""/>
        <dsp:cNvSpPr/>
      </dsp:nvSpPr>
      <dsp:spPr>
        <a:xfrm>
          <a:off x="0" y="2100375"/>
          <a:ext cx="8625095" cy="12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847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/>
            <a:t>Si falla un servidor o un conmutador, el servicio global no se verá afectado, gracias a la gran cantidad restante de recursos de hardware y configuraciones redundantes. En muchos servicios,  incluso la caída de un centro de datos entero, y no digamos de un solo servidor, no afecta en absoluto al funcionamiento del servicio </a:t>
          </a:r>
          <a:r>
            <a:rPr lang="es-MX" sz="1800" kern="1200" dirty="0" err="1"/>
            <a:t>IaaS</a:t>
          </a:r>
          <a:endParaRPr lang="es-GT" sz="1800" kern="1200" dirty="0"/>
        </a:p>
      </dsp:txBody>
      <dsp:txXfrm>
        <a:off x="0" y="2100375"/>
        <a:ext cx="8625095" cy="1261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E9737-191D-41F1-88B8-6A3F9DC1E23D}">
      <dsp:nvSpPr>
        <dsp:cNvPr id="0" name=""/>
        <dsp:cNvSpPr/>
      </dsp:nvSpPr>
      <dsp:spPr>
        <a:xfrm rot="10800000">
          <a:off x="2085629" y="2703"/>
          <a:ext cx="7270298" cy="1017554"/>
        </a:xfrm>
        <a:prstGeom prst="homePlate">
          <a:avLst/>
        </a:prstGeom>
        <a:solidFill>
          <a:srgbClr val="6600CC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1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 </a:t>
          </a:r>
          <a:r>
            <a:rPr lang="es-MX" sz="1800" b="1" i="1" kern="1200" dirty="0"/>
            <a:t>VENDEDORES O PROVEEDORES</a:t>
          </a:r>
          <a:r>
            <a:rPr lang="es-MX" sz="1800" i="1" kern="1200" dirty="0"/>
            <a:t> 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Proporcionan las aplicaciones y facilitan las tecnologías,</a:t>
          </a:r>
          <a:r>
            <a:rPr lang="es-MX" sz="1800" i="1" kern="1200" dirty="0"/>
            <a:t> </a:t>
          </a:r>
          <a:r>
            <a:rPr lang="es-MX" sz="1800" kern="1200" dirty="0"/>
            <a:t>infraestructura, plataformas y la información correspondiente.</a:t>
          </a:r>
        </a:p>
      </dsp:txBody>
      <dsp:txXfrm rot="10800000">
        <a:off x="2340017" y="2703"/>
        <a:ext cx="7015910" cy="1017554"/>
      </dsp:txXfrm>
    </dsp:sp>
    <dsp:sp modelId="{27E71828-54AA-4A7D-9E12-86D9C93BA0CA}">
      <dsp:nvSpPr>
        <dsp:cNvPr id="0" name=""/>
        <dsp:cNvSpPr/>
      </dsp:nvSpPr>
      <dsp:spPr>
        <a:xfrm>
          <a:off x="1576851" y="2703"/>
          <a:ext cx="1017554" cy="1017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9C2419D-D761-47BD-B7B2-6C598E30692D}">
      <dsp:nvSpPr>
        <dsp:cNvPr id="0" name=""/>
        <dsp:cNvSpPr/>
      </dsp:nvSpPr>
      <dsp:spPr>
        <a:xfrm rot="10800000">
          <a:off x="2085629" y="1324005"/>
          <a:ext cx="7270298" cy="1017554"/>
        </a:xfrm>
        <a:prstGeom prst="homePlate">
          <a:avLst/>
        </a:prstGeom>
        <a:solidFill>
          <a:srgbClr val="99FF33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SOCIOS DE LOS PROVEEDORES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Crean </a:t>
          </a:r>
          <a:r>
            <a:rPr lang="es-MX" sz="2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servicios </a:t>
          </a: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para la nube ofreciendo y soportando servicios a los clientes</a:t>
          </a:r>
        </a:p>
      </dsp:txBody>
      <dsp:txXfrm rot="10800000">
        <a:off x="2340017" y="1324005"/>
        <a:ext cx="7015910" cy="1017554"/>
      </dsp:txXfrm>
    </dsp:sp>
    <dsp:sp modelId="{AF00FDB1-F25D-40E0-A960-50E2A2910B1A}">
      <dsp:nvSpPr>
        <dsp:cNvPr id="0" name=""/>
        <dsp:cNvSpPr/>
      </dsp:nvSpPr>
      <dsp:spPr>
        <a:xfrm>
          <a:off x="1576851" y="1324005"/>
          <a:ext cx="1017554" cy="101755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761A63E-5A2E-441A-B8E9-841BE78BF8C5}">
      <dsp:nvSpPr>
        <dsp:cNvPr id="0" name=""/>
        <dsp:cNvSpPr/>
      </dsp:nvSpPr>
      <dsp:spPr>
        <a:xfrm rot="10800000">
          <a:off x="2085629" y="2645307"/>
          <a:ext cx="7270298" cy="1017554"/>
        </a:xfrm>
        <a:prstGeom prst="homePlate">
          <a:avLst/>
        </a:prstGeom>
        <a:solidFill>
          <a:srgbClr val="FF0066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1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LÍDERES DE NEGOCIOS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Evalúan los servicios de la nube con el objetivo de contratarlos e implantarlos en</a:t>
          </a:r>
          <a:r>
            <a:rPr lang="es-MX" sz="18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sus organizaciones y empresas.</a:t>
          </a:r>
        </a:p>
      </dsp:txBody>
      <dsp:txXfrm rot="10800000">
        <a:off x="2340017" y="2645307"/>
        <a:ext cx="7015910" cy="1017554"/>
      </dsp:txXfrm>
    </dsp:sp>
    <dsp:sp modelId="{E8170979-C0A6-4874-85C7-4C937EEE12A8}">
      <dsp:nvSpPr>
        <dsp:cNvPr id="0" name=""/>
        <dsp:cNvSpPr/>
      </dsp:nvSpPr>
      <dsp:spPr>
        <a:xfrm>
          <a:off x="1576851" y="2645307"/>
          <a:ext cx="1017554" cy="1017554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186DEB0-D7F3-4461-A427-0F9907552945}">
      <dsp:nvSpPr>
        <dsp:cNvPr id="0" name=""/>
        <dsp:cNvSpPr/>
      </dsp:nvSpPr>
      <dsp:spPr>
        <a:xfrm rot="10800000">
          <a:off x="2085629" y="3966609"/>
          <a:ext cx="7270298" cy="1017554"/>
        </a:xfrm>
        <a:prstGeom prst="homePlate">
          <a:avLst/>
        </a:prstGeom>
        <a:solidFill>
          <a:srgbClr val="00FF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1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18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USUARIOS FINALES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Utilizan los servicios de la nube bien de modo gratuito o con una tarifa de pago. </a:t>
          </a:r>
        </a:p>
      </dsp:txBody>
      <dsp:txXfrm rot="10800000">
        <a:off x="2340017" y="3966609"/>
        <a:ext cx="7015910" cy="1017554"/>
      </dsp:txXfrm>
    </dsp:sp>
    <dsp:sp modelId="{BC24E5E7-F741-49C3-96D6-0FB9EF7C0A91}">
      <dsp:nvSpPr>
        <dsp:cNvPr id="0" name=""/>
        <dsp:cNvSpPr/>
      </dsp:nvSpPr>
      <dsp:spPr>
        <a:xfrm>
          <a:off x="1576851" y="3966609"/>
          <a:ext cx="1017554" cy="101755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CE819-051B-4F94-A22C-BBE310DB5B99}">
      <dsp:nvSpPr>
        <dsp:cNvPr id="0" name=""/>
        <dsp:cNvSpPr/>
      </dsp:nvSpPr>
      <dsp:spPr>
        <a:xfrm>
          <a:off x="2330" y="1976713"/>
          <a:ext cx="1615611" cy="1615611"/>
        </a:xfrm>
        <a:prstGeom prst="donut">
          <a:avLst>
            <a:gd name="adj" fmla="val 20000"/>
          </a:avLst>
        </a:prstGeom>
        <a:solidFill>
          <a:srgbClr val="CC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C4200-C247-49FB-B761-A1EBE24DD5FA}">
      <dsp:nvSpPr>
        <dsp:cNvPr id="0" name=""/>
        <dsp:cNvSpPr/>
      </dsp:nvSpPr>
      <dsp:spPr>
        <a:xfrm rot="17700000">
          <a:off x="571599" y="659659"/>
          <a:ext cx="2008385" cy="967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Redes sociales</a:t>
          </a:r>
        </a:p>
      </dsp:txBody>
      <dsp:txXfrm>
        <a:off x="571599" y="659659"/>
        <a:ext cx="2008385" cy="967886"/>
      </dsp:txXfrm>
    </dsp:sp>
    <dsp:sp modelId="{117DDE5A-0E00-4288-B691-A55B215412A0}">
      <dsp:nvSpPr>
        <dsp:cNvPr id="0" name=""/>
        <dsp:cNvSpPr/>
      </dsp:nvSpPr>
      <dsp:spPr>
        <a:xfrm>
          <a:off x="1739636" y="2365216"/>
          <a:ext cx="838604" cy="838604"/>
        </a:xfrm>
        <a:prstGeom prst="ellipse">
          <a:avLst/>
        </a:prstGeom>
        <a:solidFill>
          <a:srgbClr val="D6009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D4EDDE-C72B-469E-A77C-FA5449EAB3D0}">
      <dsp:nvSpPr>
        <dsp:cNvPr id="0" name=""/>
        <dsp:cNvSpPr/>
      </dsp:nvSpPr>
      <dsp:spPr>
        <a:xfrm rot="17700000">
          <a:off x="746423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Facebook</a:t>
          </a:r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LinkedIn</a:t>
          </a:r>
          <a:endParaRPr lang="es-MX" sz="1500" kern="1200" dirty="0"/>
        </a:p>
      </dsp:txBody>
      <dsp:txXfrm>
        <a:off x="746423" y="3532422"/>
        <a:ext cx="1737347" cy="837683"/>
      </dsp:txXfrm>
    </dsp:sp>
    <dsp:sp modelId="{CD7CF6DD-99A0-454B-B3C3-B65FE005A776}">
      <dsp:nvSpPr>
        <dsp:cNvPr id="0" name=""/>
        <dsp:cNvSpPr/>
      </dsp:nvSpPr>
      <dsp:spPr>
        <a:xfrm rot="17700000">
          <a:off x="1834106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ABF4D-957B-4E8A-9FA4-3C457F4A630A}">
      <dsp:nvSpPr>
        <dsp:cNvPr id="0" name=""/>
        <dsp:cNvSpPr/>
      </dsp:nvSpPr>
      <dsp:spPr>
        <a:xfrm>
          <a:off x="2699805" y="2365216"/>
          <a:ext cx="838604" cy="838604"/>
        </a:xfrm>
        <a:prstGeom prst="ellipse">
          <a:avLst/>
        </a:prstGeom>
        <a:solidFill>
          <a:srgbClr val="9933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309BB-B45F-4486-9FD2-031CAA0B6C84}">
      <dsp:nvSpPr>
        <dsp:cNvPr id="0" name=""/>
        <dsp:cNvSpPr/>
      </dsp:nvSpPr>
      <dsp:spPr>
        <a:xfrm rot="17700000">
          <a:off x="1706592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Twenti</a:t>
          </a:r>
          <a:endParaRPr lang="es-MX" sz="1500" kern="1200" dirty="0"/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MySpace</a:t>
          </a:r>
        </a:p>
      </dsp:txBody>
      <dsp:txXfrm>
        <a:off x="1706592" y="3532422"/>
        <a:ext cx="1737347" cy="837683"/>
      </dsp:txXfrm>
    </dsp:sp>
    <dsp:sp modelId="{2DF5A8BB-03DB-4521-8532-A21B2AF4D82C}">
      <dsp:nvSpPr>
        <dsp:cNvPr id="0" name=""/>
        <dsp:cNvSpPr/>
      </dsp:nvSpPr>
      <dsp:spPr>
        <a:xfrm rot="17700000">
          <a:off x="2794275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60658-213A-40F2-AB71-9804B7C61294}">
      <dsp:nvSpPr>
        <dsp:cNvPr id="0" name=""/>
        <dsp:cNvSpPr/>
      </dsp:nvSpPr>
      <dsp:spPr>
        <a:xfrm>
          <a:off x="3660104" y="1976713"/>
          <a:ext cx="1615611" cy="1615611"/>
        </a:xfrm>
        <a:prstGeom prst="donut">
          <a:avLst>
            <a:gd name="adj" fmla="val 20000"/>
          </a:avLst>
        </a:prstGeom>
        <a:solidFill>
          <a:srgbClr val="6600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090DCE-1C53-4410-B3CE-61C90A9DF083}">
      <dsp:nvSpPr>
        <dsp:cNvPr id="0" name=""/>
        <dsp:cNvSpPr/>
      </dsp:nvSpPr>
      <dsp:spPr>
        <a:xfrm rot="17700000">
          <a:off x="4229372" y="659659"/>
          <a:ext cx="2008385" cy="967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 err="1"/>
            <a:t>Microblogs</a:t>
          </a:r>
          <a:endParaRPr lang="es-MX" sz="2500" kern="1200" dirty="0"/>
        </a:p>
      </dsp:txBody>
      <dsp:txXfrm>
        <a:off x="4229372" y="659659"/>
        <a:ext cx="2008385" cy="967886"/>
      </dsp:txXfrm>
    </dsp:sp>
    <dsp:sp modelId="{6D51E3C2-C56A-4159-8B06-527BB0C73150}">
      <dsp:nvSpPr>
        <dsp:cNvPr id="0" name=""/>
        <dsp:cNvSpPr/>
      </dsp:nvSpPr>
      <dsp:spPr>
        <a:xfrm>
          <a:off x="5397409" y="2365216"/>
          <a:ext cx="838604" cy="838604"/>
        </a:xfrm>
        <a:prstGeom prst="ellipse">
          <a:avLst/>
        </a:prstGeom>
        <a:solidFill>
          <a:srgbClr val="3333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34765-79A6-4468-A076-C4BE924E2573}">
      <dsp:nvSpPr>
        <dsp:cNvPr id="0" name=""/>
        <dsp:cNvSpPr/>
      </dsp:nvSpPr>
      <dsp:spPr>
        <a:xfrm rot="17700000">
          <a:off x="4404196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Twitter</a:t>
          </a:r>
          <a:endParaRPr lang="es-MX" sz="1500" kern="1200" dirty="0"/>
        </a:p>
      </dsp:txBody>
      <dsp:txXfrm>
        <a:off x="4404196" y="3532422"/>
        <a:ext cx="1737347" cy="837683"/>
      </dsp:txXfrm>
    </dsp:sp>
    <dsp:sp modelId="{A51FD983-F447-4DAE-B055-60CA082C1B18}">
      <dsp:nvSpPr>
        <dsp:cNvPr id="0" name=""/>
        <dsp:cNvSpPr/>
      </dsp:nvSpPr>
      <dsp:spPr>
        <a:xfrm rot="17700000">
          <a:off x="5491879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CD970-6CC1-4830-9BC9-770E54FF4AA0}">
      <dsp:nvSpPr>
        <dsp:cNvPr id="0" name=""/>
        <dsp:cNvSpPr/>
      </dsp:nvSpPr>
      <dsp:spPr>
        <a:xfrm>
          <a:off x="6357578" y="2365216"/>
          <a:ext cx="838604" cy="838604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54216A-B9B2-4724-A09C-F4FD4A920449}">
      <dsp:nvSpPr>
        <dsp:cNvPr id="0" name=""/>
        <dsp:cNvSpPr/>
      </dsp:nvSpPr>
      <dsp:spPr>
        <a:xfrm rot="17700000">
          <a:off x="5364366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Jamme</a:t>
          </a:r>
          <a:endParaRPr lang="es-MX" sz="1500" kern="1200" dirty="0"/>
        </a:p>
      </dsp:txBody>
      <dsp:txXfrm>
        <a:off x="5364366" y="3532422"/>
        <a:ext cx="1737347" cy="837683"/>
      </dsp:txXfrm>
    </dsp:sp>
    <dsp:sp modelId="{BE686897-9E41-4D28-9B57-5A6E1C2B6815}">
      <dsp:nvSpPr>
        <dsp:cNvPr id="0" name=""/>
        <dsp:cNvSpPr/>
      </dsp:nvSpPr>
      <dsp:spPr>
        <a:xfrm rot="17700000">
          <a:off x="6452048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31FA9-CD95-41AE-B502-288BA241419D}">
      <dsp:nvSpPr>
        <dsp:cNvPr id="0" name=""/>
        <dsp:cNvSpPr/>
      </dsp:nvSpPr>
      <dsp:spPr>
        <a:xfrm>
          <a:off x="7317877" y="1976713"/>
          <a:ext cx="1615611" cy="1615611"/>
        </a:xfrm>
        <a:prstGeom prst="donut">
          <a:avLst>
            <a:gd name="adj" fmla="val 20000"/>
          </a:avLst>
        </a:prstGeom>
        <a:solidFill>
          <a:srgbClr val="00FF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FD7BA5-B4AC-40B5-9173-091E1066193E}">
      <dsp:nvSpPr>
        <dsp:cNvPr id="0" name=""/>
        <dsp:cNvSpPr/>
      </dsp:nvSpPr>
      <dsp:spPr>
        <a:xfrm rot="17700000">
          <a:off x="7887146" y="659659"/>
          <a:ext cx="2008385" cy="967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dirty="0"/>
            <a:t>Herramientas colaborativas</a:t>
          </a:r>
        </a:p>
      </dsp:txBody>
      <dsp:txXfrm>
        <a:off x="7887146" y="659659"/>
        <a:ext cx="2008385" cy="967886"/>
      </dsp:txXfrm>
    </dsp:sp>
    <dsp:sp modelId="{F17309BB-44D3-40F8-9585-A7C4EFE0CF25}">
      <dsp:nvSpPr>
        <dsp:cNvPr id="0" name=""/>
        <dsp:cNvSpPr/>
      </dsp:nvSpPr>
      <dsp:spPr>
        <a:xfrm>
          <a:off x="9055183" y="2365216"/>
          <a:ext cx="838604" cy="838604"/>
        </a:xfrm>
        <a:prstGeom prst="ellipse">
          <a:avLst/>
        </a:prstGeom>
        <a:solidFill>
          <a:srgbClr val="99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6516CA-F08F-46CD-8EDC-E6E8B1ECC148}">
      <dsp:nvSpPr>
        <dsp:cNvPr id="0" name=""/>
        <dsp:cNvSpPr/>
      </dsp:nvSpPr>
      <dsp:spPr>
        <a:xfrm rot="17700000">
          <a:off x="8061970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Video, audio, fotografía, videoconferencias, </a:t>
          </a:r>
          <a:r>
            <a:rPr lang="es-MX" sz="1500" kern="1200" dirty="0" err="1"/>
            <a:t>VoIP</a:t>
          </a:r>
          <a:endParaRPr lang="es-MX" sz="1500" kern="1200" dirty="0"/>
        </a:p>
      </dsp:txBody>
      <dsp:txXfrm>
        <a:off x="8061970" y="3532422"/>
        <a:ext cx="1737347" cy="837683"/>
      </dsp:txXfrm>
    </dsp:sp>
    <dsp:sp modelId="{BA3FA644-6680-4BA4-BBC9-BF8E0BA52752}">
      <dsp:nvSpPr>
        <dsp:cNvPr id="0" name=""/>
        <dsp:cNvSpPr/>
      </dsp:nvSpPr>
      <dsp:spPr>
        <a:xfrm rot="17700000">
          <a:off x="9149653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7468C-E62B-4F8D-B3CB-3B559009AE73}">
      <dsp:nvSpPr>
        <dsp:cNvPr id="0" name=""/>
        <dsp:cNvSpPr/>
      </dsp:nvSpPr>
      <dsp:spPr>
        <a:xfrm>
          <a:off x="10015352" y="2365216"/>
          <a:ext cx="838604" cy="838604"/>
        </a:xfrm>
        <a:prstGeom prst="ellipse">
          <a:avLst/>
        </a:prstGeom>
        <a:solidFill>
          <a:srgbClr val="CC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26A93-F091-4CFD-BAC3-D5CEF489E4C7}">
      <dsp:nvSpPr>
        <dsp:cNvPr id="0" name=""/>
        <dsp:cNvSpPr/>
      </dsp:nvSpPr>
      <dsp:spPr>
        <a:xfrm rot="17700000">
          <a:off x="9022139" y="3532422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Blogs</a:t>
          </a:r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Wikis</a:t>
          </a:r>
        </a:p>
      </dsp:txBody>
      <dsp:txXfrm>
        <a:off x="9022139" y="3532422"/>
        <a:ext cx="1737347" cy="837683"/>
      </dsp:txXfrm>
    </dsp:sp>
    <dsp:sp modelId="{1BAE8DC2-7521-4EFE-830F-1ECB42F1E0CB}">
      <dsp:nvSpPr>
        <dsp:cNvPr id="0" name=""/>
        <dsp:cNvSpPr/>
      </dsp:nvSpPr>
      <dsp:spPr>
        <a:xfrm rot="17700000">
          <a:off x="10109822" y="1198931"/>
          <a:ext cx="1737347" cy="83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E1C36-8753-4297-A3CC-8A4F63162493}">
      <dsp:nvSpPr>
        <dsp:cNvPr id="0" name=""/>
        <dsp:cNvSpPr/>
      </dsp:nvSpPr>
      <dsp:spPr>
        <a:xfrm>
          <a:off x="4766" y="735006"/>
          <a:ext cx="2867213" cy="3440655"/>
        </a:xfrm>
        <a:prstGeom prst="roundRect">
          <a:avLst>
            <a:gd name="adj" fmla="val 5000"/>
          </a:avLst>
        </a:prstGeom>
        <a:solidFill>
          <a:srgbClr val="99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bg1"/>
              </a:solidFill>
            </a:rPr>
            <a:t>1.Art 52</a:t>
          </a:r>
        </a:p>
      </dsp:txBody>
      <dsp:txXfrm rot="16200000">
        <a:off x="-1119180" y="1858953"/>
        <a:ext cx="2821337" cy="573442"/>
      </dsp:txXfrm>
    </dsp:sp>
    <dsp:sp modelId="{E576F4AE-E971-4198-BC92-984C2423DC46}">
      <dsp:nvSpPr>
        <dsp:cNvPr id="0" name=""/>
        <dsp:cNvSpPr/>
      </dsp:nvSpPr>
      <dsp:spPr>
        <a:xfrm>
          <a:off x="578209" y="735006"/>
          <a:ext cx="2136073" cy="3440655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 dirty="0">
            <a:solidFill>
              <a:schemeClr val="bg1"/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solidFill>
                <a:schemeClr val="bg1"/>
              </a:solidFill>
            </a:rPr>
            <a:t>Reglamento de la Ley Federal de Protección de datos personales en posesión de los particulares </a:t>
          </a:r>
        </a:p>
      </dsp:txBody>
      <dsp:txXfrm>
        <a:off x="578209" y="735006"/>
        <a:ext cx="2136073" cy="3440655"/>
      </dsp:txXfrm>
    </dsp:sp>
    <dsp:sp modelId="{23D6C5B6-D145-4C73-B913-1F83A72DB98D}">
      <dsp:nvSpPr>
        <dsp:cNvPr id="0" name=""/>
        <dsp:cNvSpPr/>
      </dsp:nvSpPr>
      <dsp:spPr>
        <a:xfrm>
          <a:off x="2972332" y="735006"/>
          <a:ext cx="2867213" cy="3440655"/>
        </a:xfrm>
        <a:prstGeom prst="roundRect">
          <a:avLst>
            <a:gd name="adj" fmla="val 5000"/>
          </a:avLst>
        </a:prstGeom>
        <a:solidFill>
          <a:srgbClr val="CC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bg1"/>
              </a:solidFill>
            </a:rPr>
            <a:t>2.Se entiende como </a:t>
          </a:r>
        </a:p>
      </dsp:txBody>
      <dsp:txXfrm rot="16200000">
        <a:off x="1848384" y="1858953"/>
        <a:ext cx="2821337" cy="573442"/>
      </dsp:txXfrm>
    </dsp:sp>
    <dsp:sp modelId="{FFED7219-D4CE-40B8-8C35-F7006DC4185D}">
      <dsp:nvSpPr>
        <dsp:cNvPr id="0" name=""/>
        <dsp:cNvSpPr/>
      </dsp:nvSpPr>
      <dsp:spPr>
        <a:xfrm rot="5400000">
          <a:off x="2733854" y="3469459"/>
          <a:ext cx="505627" cy="430081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AE2BB4-B6A1-4449-BD99-73F24C7EA441}">
      <dsp:nvSpPr>
        <dsp:cNvPr id="0" name=""/>
        <dsp:cNvSpPr/>
      </dsp:nvSpPr>
      <dsp:spPr>
        <a:xfrm>
          <a:off x="3545775" y="735006"/>
          <a:ext cx="2136073" cy="3440655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bg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>
              <a:solidFill>
                <a:schemeClr val="bg1"/>
              </a:solidFill>
            </a:rPr>
            <a:t>“Modelo de provisión externa de servicios de cómputo bajo demanda, que implica el suministro de infraestructura, plataforma o software, que se distribuye de modo flexible, mediante procedimientos de virtualización, en recursos compartidos dinámicamente” </a:t>
          </a:r>
          <a:endParaRPr lang="es-MX" sz="1600" kern="1200" dirty="0">
            <a:solidFill>
              <a:schemeClr val="bg1"/>
            </a:solidFill>
          </a:endParaRPr>
        </a:p>
      </dsp:txBody>
      <dsp:txXfrm>
        <a:off x="3545775" y="735006"/>
        <a:ext cx="2136073" cy="3440655"/>
      </dsp:txXfrm>
    </dsp:sp>
    <dsp:sp modelId="{CF2A3293-5EFE-472B-8A71-A0A73638ED05}">
      <dsp:nvSpPr>
        <dsp:cNvPr id="0" name=""/>
        <dsp:cNvSpPr/>
      </dsp:nvSpPr>
      <dsp:spPr>
        <a:xfrm>
          <a:off x="5939898" y="735006"/>
          <a:ext cx="2867213" cy="3440655"/>
        </a:xfrm>
        <a:prstGeom prst="roundRect">
          <a:avLst>
            <a:gd name="adj" fmla="val 5000"/>
          </a:avLst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3.Art</a:t>
          </a:r>
          <a:r>
            <a:rPr lang="es-MX" sz="2400" kern="1200" dirty="0">
              <a:solidFill>
                <a:schemeClr val="bg1"/>
              </a:solidFill>
            </a:rPr>
            <a:t> </a:t>
          </a:r>
          <a:r>
            <a:rPr lang="es-MX" sz="2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s-MX" sz="2400" kern="1200" dirty="0">
              <a:solidFill>
                <a:schemeClr val="bg1"/>
              </a:solidFill>
            </a:rPr>
            <a:t> </a:t>
          </a:r>
          <a:r>
            <a:rPr lang="es-MX" sz="24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fracc</a:t>
          </a:r>
          <a:r>
            <a:rPr lang="es-MX" sz="24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 </a:t>
          </a:r>
        </a:p>
      </dsp:txBody>
      <dsp:txXfrm rot="16200000">
        <a:off x="4815950" y="1858953"/>
        <a:ext cx="2821337" cy="573442"/>
      </dsp:txXfrm>
    </dsp:sp>
    <dsp:sp modelId="{92818EA2-8256-4F3E-BBD1-DF342AEC7E4D}">
      <dsp:nvSpPr>
        <dsp:cNvPr id="0" name=""/>
        <dsp:cNvSpPr/>
      </dsp:nvSpPr>
      <dsp:spPr>
        <a:xfrm rot="5400000">
          <a:off x="5701420" y="3469459"/>
          <a:ext cx="505627" cy="430081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ED8354-D699-4268-AD35-6B85D8154588}">
      <dsp:nvSpPr>
        <dsp:cNvPr id="0" name=""/>
        <dsp:cNvSpPr/>
      </dsp:nvSpPr>
      <dsp:spPr>
        <a:xfrm>
          <a:off x="6513340" y="735006"/>
          <a:ext cx="2136073" cy="3440655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800" kern="1200" dirty="0">
            <a:solidFill>
              <a:schemeClr val="bg1"/>
            </a:solidFill>
          </a:endParaRP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chemeClr val="bg1"/>
              </a:solidFill>
            </a:rPr>
            <a:t>El esquema de Interoperabilidad y de Datos Abiertos de la Administración Pública Federal</a:t>
          </a:r>
        </a:p>
      </dsp:txBody>
      <dsp:txXfrm>
        <a:off x="6513340" y="735006"/>
        <a:ext cx="2136073" cy="3440655"/>
      </dsp:txXfrm>
    </dsp:sp>
    <dsp:sp modelId="{A0FE78CB-223C-4CBB-9F37-30BF1092E73E}">
      <dsp:nvSpPr>
        <dsp:cNvPr id="0" name=""/>
        <dsp:cNvSpPr/>
      </dsp:nvSpPr>
      <dsp:spPr>
        <a:xfrm>
          <a:off x="8907463" y="735006"/>
          <a:ext cx="2867213" cy="3440655"/>
        </a:xfrm>
        <a:prstGeom prst="roundRect">
          <a:avLst>
            <a:gd name="adj" fmla="val 5000"/>
          </a:avLst>
        </a:prstGeom>
        <a:solidFill>
          <a:srgbClr val="FF660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solidFill>
                <a:schemeClr val="bg1"/>
              </a:solidFill>
            </a:rPr>
            <a:t>4.Lo define como</a:t>
          </a:r>
        </a:p>
      </dsp:txBody>
      <dsp:txXfrm rot="16200000">
        <a:off x="7783516" y="1858953"/>
        <a:ext cx="2821337" cy="573442"/>
      </dsp:txXfrm>
    </dsp:sp>
    <dsp:sp modelId="{B549C8E3-D410-4571-B458-A4212FAAE1CF}">
      <dsp:nvSpPr>
        <dsp:cNvPr id="0" name=""/>
        <dsp:cNvSpPr/>
      </dsp:nvSpPr>
      <dsp:spPr>
        <a:xfrm rot="5400000">
          <a:off x="8668986" y="3469459"/>
          <a:ext cx="505627" cy="430081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E5B398-702F-4596-AD19-6873857F7E1A}">
      <dsp:nvSpPr>
        <dsp:cNvPr id="0" name=""/>
        <dsp:cNvSpPr/>
      </dsp:nvSpPr>
      <dsp:spPr>
        <a:xfrm>
          <a:off x="9480906" y="735006"/>
          <a:ext cx="2136073" cy="3440655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i="1" kern="1200" dirty="0">
            <a:solidFill>
              <a:schemeClr val="bg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i="1" kern="1200" dirty="0">
              <a:solidFill>
                <a:schemeClr val="bg1"/>
              </a:solidFill>
            </a:rPr>
            <a:t>“Modelo de prestación de servicios digitales que permite a las instituciones públicas acceder a un catálogo de servicios digitales estandarizados, los cuales pueden ser: de infraestructura como servicios, de plataforma como servicios y de software como servicios.”</a:t>
          </a:r>
          <a:endParaRPr lang="es-MX" sz="1600" kern="1200" dirty="0">
            <a:solidFill>
              <a:schemeClr val="bg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bg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kern="1200" dirty="0">
            <a:solidFill>
              <a:schemeClr val="bg1"/>
            </a:solidFill>
          </a:endParaRPr>
        </a:p>
      </dsp:txBody>
      <dsp:txXfrm>
        <a:off x="9480906" y="735006"/>
        <a:ext cx="2136073" cy="3440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5DBA5-F27C-44B3-8EA8-59FA7688E201}">
      <dsp:nvSpPr>
        <dsp:cNvPr id="0" name=""/>
        <dsp:cNvSpPr/>
      </dsp:nvSpPr>
      <dsp:spPr>
        <a:xfrm>
          <a:off x="525121" y="1157219"/>
          <a:ext cx="3247298" cy="107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Cualquier empresa con diferente sector y tamaño definido</a:t>
          </a:r>
        </a:p>
      </dsp:txBody>
      <dsp:txXfrm>
        <a:off x="525121" y="1157219"/>
        <a:ext cx="3247298" cy="1070132"/>
      </dsp:txXfrm>
    </dsp:sp>
    <dsp:sp modelId="{C5FDE896-DC99-4A13-AFDF-F3B8344E2286}">
      <dsp:nvSpPr>
        <dsp:cNvPr id="0" name=""/>
        <dsp:cNvSpPr/>
      </dsp:nvSpPr>
      <dsp:spPr>
        <a:xfrm>
          <a:off x="609599" y="2668696"/>
          <a:ext cx="3258956" cy="2004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Entidad o Dependencia de Administración Pública o persona física</a:t>
          </a:r>
        </a:p>
      </dsp:txBody>
      <dsp:txXfrm>
        <a:off x="609599" y="2668696"/>
        <a:ext cx="3258956" cy="2004906"/>
      </dsp:txXfrm>
    </dsp:sp>
    <dsp:sp modelId="{5E026BA1-DD36-4252-8531-27891E2F00DA}">
      <dsp:nvSpPr>
        <dsp:cNvPr id="0" name=""/>
        <dsp:cNvSpPr/>
      </dsp:nvSpPr>
      <dsp:spPr>
        <a:xfrm>
          <a:off x="521430" y="831751"/>
          <a:ext cx="258307" cy="258307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8F251-F333-4A28-B8C3-395D192A88E7}">
      <dsp:nvSpPr>
        <dsp:cNvPr id="0" name=""/>
        <dsp:cNvSpPr/>
      </dsp:nvSpPr>
      <dsp:spPr>
        <a:xfrm>
          <a:off x="702246" y="470120"/>
          <a:ext cx="258307" cy="258307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08DAA1-E235-470D-B961-1AC0557C7A23}">
      <dsp:nvSpPr>
        <dsp:cNvPr id="0" name=""/>
        <dsp:cNvSpPr/>
      </dsp:nvSpPr>
      <dsp:spPr>
        <a:xfrm>
          <a:off x="1136203" y="542446"/>
          <a:ext cx="405912" cy="405912"/>
        </a:xfrm>
        <a:prstGeom prst="ellipse">
          <a:avLst/>
        </a:prstGeom>
        <a:solidFill>
          <a:srgbClr val="3333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40E62C-C670-4EFB-A6AC-CDB6124147EB}">
      <dsp:nvSpPr>
        <dsp:cNvPr id="0" name=""/>
        <dsp:cNvSpPr/>
      </dsp:nvSpPr>
      <dsp:spPr>
        <a:xfrm>
          <a:off x="1497834" y="144652"/>
          <a:ext cx="258307" cy="258307"/>
        </a:xfrm>
        <a:prstGeom prst="ellipse">
          <a:avLst/>
        </a:prstGeom>
        <a:solidFill>
          <a:srgbClr val="3333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AFC255-A5C8-4003-9C5A-AB9C7E8C72C2}">
      <dsp:nvSpPr>
        <dsp:cNvPr id="0" name=""/>
        <dsp:cNvSpPr/>
      </dsp:nvSpPr>
      <dsp:spPr>
        <a:xfrm>
          <a:off x="1967954" y="0"/>
          <a:ext cx="258307" cy="258307"/>
        </a:xfrm>
        <a:prstGeom prst="ellipse">
          <a:avLst/>
        </a:prstGeom>
        <a:solidFill>
          <a:srgbClr val="6600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EFD6E3-8715-4BE0-A89C-9E23D372D447}">
      <dsp:nvSpPr>
        <dsp:cNvPr id="0" name=""/>
        <dsp:cNvSpPr/>
      </dsp:nvSpPr>
      <dsp:spPr>
        <a:xfrm>
          <a:off x="2546564" y="253141"/>
          <a:ext cx="258307" cy="258307"/>
        </a:xfrm>
        <a:prstGeom prst="ellipse">
          <a:avLst/>
        </a:prstGeom>
        <a:solidFill>
          <a:srgbClr val="6600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FD01A1-3373-4E55-A980-932619E17F2A}">
      <dsp:nvSpPr>
        <dsp:cNvPr id="0" name=""/>
        <dsp:cNvSpPr/>
      </dsp:nvSpPr>
      <dsp:spPr>
        <a:xfrm>
          <a:off x="2908195" y="433957"/>
          <a:ext cx="405912" cy="405912"/>
        </a:xfrm>
        <a:prstGeom prst="ellipse">
          <a:avLst/>
        </a:prstGeom>
        <a:solidFill>
          <a:srgbClr val="6600FF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76E17A-91CE-4B91-945F-637CCD83A13D}">
      <dsp:nvSpPr>
        <dsp:cNvPr id="0" name=""/>
        <dsp:cNvSpPr/>
      </dsp:nvSpPr>
      <dsp:spPr>
        <a:xfrm>
          <a:off x="3414478" y="831751"/>
          <a:ext cx="258307" cy="258307"/>
        </a:xfrm>
        <a:prstGeom prst="ellipse">
          <a:avLst/>
        </a:prstGeom>
        <a:solidFill>
          <a:srgbClr val="9900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87BBA2-7612-467C-8A6E-2C247AFB3195}">
      <dsp:nvSpPr>
        <dsp:cNvPr id="0" name=""/>
        <dsp:cNvSpPr/>
      </dsp:nvSpPr>
      <dsp:spPr>
        <a:xfrm>
          <a:off x="3631457" y="1229545"/>
          <a:ext cx="258307" cy="258307"/>
        </a:xfrm>
        <a:prstGeom prst="ellipse">
          <a:avLst/>
        </a:prstGeom>
        <a:solidFill>
          <a:srgbClr val="9900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1A8415-C327-40B1-9E7A-E0DA3B2E6DEC}">
      <dsp:nvSpPr>
        <dsp:cNvPr id="0" name=""/>
        <dsp:cNvSpPr/>
      </dsp:nvSpPr>
      <dsp:spPr>
        <a:xfrm>
          <a:off x="1750976" y="470120"/>
          <a:ext cx="664220" cy="664220"/>
        </a:xfrm>
        <a:prstGeom prst="ellipse">
          <a:avLst/>
        </a:prstGeom>
        <a:solidFill>
          <a:srgbClr val="6600CC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BA010-90D4-4BE6-B95B-E207543C04FE}">
      <dsp:nvSpPr>
        <dsp:cNvPr id="0" name=""/>
        <dsp:cNvSpPr/>
      </dsp:nvSpPr>
      <dsp:spPr>
        <a:xfrm>
          <a:off x="340615" y="1844318"/>
          <a:ext cx="258307" cy="258307"/>
        </a:xfrm>
        <a:prstGeom prst="ellipse">
          <a:avLst/>
        </a:prstGeom>
        <a:solidFill>
          <a:srgbClr val="6600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AC6957-E45D-4739-9196-31032BCA01B8}">
      <dsp:nvSpPr>
        <dsp:cNvPr id="0" name=""/>
        <dsp:cNvSpPr/>
      </dsp:nvSpPr>
      <dsp:spPr>
        <a:xfrm>
          <a:off x="557594" y="2169785"/>
          <a:ext cx="405912" cy="405912"/>
        </a:xfrm>
        <a:prstGeom prst="ellipse">
          <a:avLst/>
        </a:prstGeom>
        <a:solidFill>
          <a:srgbClr val="6600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E8DD79-C009-48C1-AAC6-15487F71D97F}">
      <dsp:nvSpPr>
        <dsp:cNvPr id="0" name=""/>
        <dsp:cNvSpPr/>
      </dsp:nvSpPr>
      <dsp:spPr>
        <a:xfrm>
          <a:off x="1100040" y="2459090"/>
          <a:ext cx="590417" cy="590417"/>
        </a:xfrm>
        <a:prstGeom prst="ellipse">
          <a:avLst/>
        </a:prstGeom>
        <a:solidFill>
          <a:srgbClr val="FF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F10F22-E636-415C-A8D0-D5C5386CFCD2}">
      <dsp:nvSpPr>
        <dsp:cNvPr id="0" name=""/>
        <dsp:cNvSpPr/>
      </dsp:nvSpPr>
      <dsp:spPr>
        <a:xfrm>
          <a:off x="1859465" y="2929211"/>
          <a:ext cx="258307" cy="258307"/>
        </a:xfrm>
        <a:prstGeom prst="ellipse">
          <a:avLst/>
        </a:prstGeom>
        <a:solidFill>
          <a:srgbClr val="FF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4E3C71-AB65-427C-839D-A7504ED4F017}">
      <dsp:nvSpPr>
        <dsp:cNvPr id="0" name=""/>
        <dsp:cNvSpPr/>
      </dsp:nvSpPr>
      <dsp:spPr>
        <a:xfrm>
          <a:off x="2004118" y="2459090"/>
          <a:ext cx="405912" cy="405912"/>
        </a:xfrm>
        <a:prstGeom prst="ellipse">
          <a:avLst/>
        </a:prstGeom>
        <a:solidFill>
          <a:srgbClr val="CC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B1D403-A36A-45CF-BFCF-A98AA7446E8D}">
      <dsp:nvSpPr>
        <dsp:cNvPr id="0" name=""/>
        <dsp:cNvSpPr/>
      </dsp:nvSpPr>
      <dsp:spPr>
        <a:xfrm>
          <a:off x="2365749" y="2965374"/>
          <a:ext cx="258307" cy="258307"/>
        </a:xfrm>
        <a:prstGeom prst="ellipse">
          <a:avLst/>
        </a:prstGeom>
        <a:solidFill>
          <a:srgbClr val="CC00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F42397-3221-406A-B4AC-456EEADF293D}">
      <dsp:nvSpPr>
        <dsp:cNvPr id="0" name=""/>
        <dsp:cNvSpPr/>
      </dsp:nvSpPr>
      <dsp:spPr>
        <a:xfrm>
          <a:off x="2691216" y="2386764"/>
          <a:ext cx="590417" cy="590417"/>
        </a:xfrm>
        <a:prstGeom prst="ellipse">
          <a:avLst/>
        </a:prstGeom>
        <a:solidFill>
          <a:srgbClr val="CC00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3EB3AD-397D-4979-813C-980B21CDC24F}">
      <dsp:nvSpPr>
        <dsp:cNvPr id="0" name=""/>
        <dsp:cNvSpPr/>
      </dsp:nvSpPr>
      <dsp:spPr>
        <a:xfrm>
          <a:off x="3486805" y="2242112"/>
          <a:ext cx="405912" cy="405912"/>
        </a:xfrm>
        <a:prstGeom prst="ellipse">
          <a:avLst/>
        </a:prstGeom>
        <a:solidFill>
          <a:srgbClr val="CC00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D598D6-384F-41BF-BFE0-5D1A594676CC}">
      <dsp:nvSpPr>
        <dsp:cNvPr id="0" name=""/>
        <dsp:cNvSpPr/>
      </dsp:nvSpPr>
      <dsp:spPr>
        <a:xfrm>
          <a:off x="3892717" y="541845"/>
          <a:ext cx="1192106" cy="2275861"/>
        </a:xfrm>
        <a:prstGeom prst="chevron">
          <a:avLst>
            <a:gd name="adj" fmla="val 62310"/>
          </a:avLst>
        </a:prstGeom>
        <a:solidFill>
          <a:srgbClr val="66FF66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FB996-B466-4DEA-B465-53B01F010544}">
      <dsp:nvSpPr>
        <dsp:cNvPr id="0" name=""/>
        <dsp:cNvSpPr/>
      </dsp:nvSpPr>
      <dsp:spPr>
        <a:xfrm>
          <a:off x="4868077" y="541845"/>
          <a:ext cx="1192106" cy="2275861"/>
        </a:xfrm>
        <a:prstGeom prst="chevron">
          <a:avLst>
            <a:gd name="adj" fmla="val 62310"/>
          </a:avLst>
        </a:prstGeom>
        <a:solidFill>
          <a:srgbClr val="CCFF3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55A821-C725-44AD-8813-1C99AE574D15}">
      <dsp:nvSpPr>
        <dsp:cNvPr id="0" name=""/>
        <dsp:cNvSpPr/>
      </dsp:nvSpPr>
      <dsp:spPr>
        <a:xfrm>
          <a:off x="6304024" y="380390"/>
          <a:ext cx="2763520" cy="2763520"/>
        </a:xfrm>
        <a:prstGeom prst="ellipse">
          <a:avLst/>
        </a:prstGeom>
        <a:solidFill>
          <a:srgbClr val="00FF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 dirty="0"/>
            <a:t>Acceder desde cualquier lugar y hora</a:t>
          </a:r>
        </a:p>
      </dsp:txBody>
      <dsp:txXfrm>
        <a:off x="6708732" y="785098"/>
        <a:ext cx="1954104" cy="1954104"/>
      </dsp:txXfrm>
    </dsp:sp>
    <dsp:sp modelId="{1FEEFEE8-190F-4274-8705-4A5DFE8BEA3E}">
      <dsp:nvSpPr>
        <dsp:cNvPr id="0" name=""/>
        <dsp:cNvSpPr/>
      </dsp:nvSpPr>
      <dsp:spPr>
        <a:xfrm>
          <a:off x="6082747" y="2937935"/>
          <a:ext cx="3251200" cy="2004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A recursos informáticos como un servicio a través de cualquier dispositivo móvil con internet según sus necesidades</a:t>
          </a:r>
        </a:p>
      </dsp:txBody>
      <dsp:txXfrm>
        <a:off x="6082747" y="2937935"/>
        <a:ext cx="3251200" cy="20049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3CDD-4F43-481D-BD8A-EBC8A4F5A03A}">
      <dsp:nvSpPr>
        <dsp:cNvPr id="0" name=""/>
        <dsp:cNvSpPr/>
      </dsp:nvSpPr>
      <dsp:spPr>
        <a:xfrm rot="5400000">
          <a:off x="4746787" y="-2708672"/>
          <a:ext cx="800361" cy="6501764"/>
        </a:xfrm>
        <a:prstGeom prst="round2SameRect">
          <a:avLst/>
        </a:prstGeom>
        <a:solidFill>
          <a:srgbClr val="6600FF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 infraestructura </a:t>
          </a: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está disponible para el publico general o un gran grupo industrial/empresarial y es propiedad de una organización que vende sus servicios.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896086" y="181099"/>
        <a:ext cx="6462694" cy="722221"/>
      </dsp:txXfrm>
    </dsp:sp>
    <dsp:sp modelId="{AF327FD8-0DE6-4D90-B421-E1E203784704}">
      <dsp:nvSpPr>
        <dsp:cNvPr id="0" name=""/>
        <dsp:cNvSpPr/>
      </dsp:nvSpPr>
      <dsp:spPr>
        <a:xfrm>
          <a:off x="0" y="2468"/>
          <a:ext cx="1895651" cy="1079480"/>
        </a:xfrm>
        <a:prstGeom prst="roundRect">
          <a:avLst/>
        </a:prstGeom>
        <a:solidFill>
          <a:srgbClr val="6600FF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1.</a:t>
          </a:r>
        </a:p>
      </dsp:txBody>
      <dsp:txXfrm>
        <a:off x="52696" y="55164"/>
        <a:ext cx="1790259" cy="974088"/>
      </dsp:txXfrm>
    </dsp:sp>
    <dsp:sp modelId="{FF126962-72F6-4776-90E7-3C812294C10D}">
      <dsp:nvSpPr>
        <dsp:cNvPr id="0" name=""/>
        <dsp:cNvSpPr/>
      </dsp:nvSpPr>
      <dsp:spPr>
        <a:xfrm rot="5400000">
          <a:off x="4718261" y="-1572397"/>
          <a:ext cx="863584" cy="6496123"/>
        </a:xfrm>
        <a:prstGeom prst="round2SameRect">
          <a:avLst/>
        </a:prstGeom>
        <a:solidFill>
          <a:srgbClr val="00B0F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 </a:t>
          </a: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mantenida y gestionada por terceras personas no vinculadas con la organización. 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901992" y="1286029"/>
        <a:ext cx="6453966" cy="779270"/>
      </dsp:txXfrm>
    </dsp:sp>
    <dsp:sp modelId="{E7F102E5-F561-42C0-ABB1-C91DC95C802E}">
      <dsp:nvSpPr>
        <dsp:cNvPr id="0" name=""/>
        <dsp:cNvSpPr/>
      </dsp:nvSpPr>
      <dsp:spPr>
        <a:xfrm>
          <a:off x="434" y="1135923"/>
          <a:ext cx="1901556" cy="1079480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2.</a:t>
          </a:r>
        </a:p>
      </dsp:txBody>
      <dsp:txXfrm>
        <a:off x="53130" y="1188619"/>
        <a:ext cx="1796164" cy="974088"/>
      </dsp:txXfrm>
    </dsp:sp>
    <dsp:sp modelId="{2CAB6DE5-77C9-4CC6-8310-31E6BE965580}">
      <dsp:nvSpPr>
        <dsp:cNvPr id="0" name=""/>
        <dsp:cNvSpPr/>
      </dsp:nvSpPr>
      <dsp:spPr>
        <a:xfrm rot="5400000">
          <a:off x="4737614" y="-419910"/>
          <a:ext cx="863584" cy="6458059"/>
        </a:xfrm>
        <a:prstGeom prst="round2SameRect">
          <a:avLst/>
        </a:prstGeom>
        <a:solidFill>
          <a:srgbClr val="00FF99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Tanto los datos como los procesos de varios clientes se mezclan en los servidores, sistemas de almacenamiento y otras infraestructuras de la nube. 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940377" y="2419484"/>
        <a:ext cx="6415902" cy="779270"/>
      </dsp:txXfrm>
    </dsp:sp>
    <dsp:sp modelId="{0FA962D9-216F-40F3-9302-8DB27B3FD49D}">
      <dsp:nvSpPr>
        <dsp:cNvPr id="0" name=""/>
        <dsp:cNvSpPr/>
      </dsp:nvSpPr>
      <dsp:spPr>
        <a:xfrm>
          <a:off x="434" y="2269379"/>
          <a:ext cx="1939942" cy="1079480"/>
        </a:xfrm>
        <a:prstGeom prst="roundRect">
          <a:avLst/>
        </a:prstGeom>
        <a:solidFill>
          <a:srgbClr val="00FF99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</a:t>
          </a:r>
        </a:p>
      </dsp:txBody>
      <dsp:txXfrm>
        <a:off x="53130" y="2322075"/>
        <a:ext cx="1834550" cy="974088"/>
      </dsp:txXfrm>
    </dsp:sp>
    <dsp:sp modelId="{700383A7-D8D7-4A8D-95FB-71FE3FA91441}">
      <dsp:nvSpPr>
        <dsp:cNvPr id="0" name=""/>
        <dsp:cNvSpPr/>
      </dsp:nvSpPr>
      <dsp:spPr>
        <a:xfrm rot="5400000">
          <a:off x="4743251" y="719718"/>
          <a:ext cx="863584" cy="6445712"/>
        </a:xfrm>
        <a:prstGeom prst="round2SameRect">
          <a:avLst/>
        </a:prstGeom>
        <a:solidFill>
          <a:srgbClr val="99FF33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Ofrecen los recursos de un modo dinámico y en autoservicio, a través de Internet vía aplicaciones o servicios web, por un proveedor que comparte servicios y factura por su uso. 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952188" y="3552939"/>
        <a:ext cx="6403555" cy="779270"/>
      </dsp:txXfrm>
    </dsp:sp>
    <dsp:sp modelId="{458D3F1E-EF6D-4B6E-8DE0-1A861BC90F85}">
      <dsp:nvSpPr>
        <dsp:cNvPr id="0" name=""/>
        <dsp:cNvSpPr/>
      </dsp:nvSpPr>
      <dsp:spPr>
        <a:xfrm>
          <a:off x="434" y="3402834"/>
          <a:ext cx="1951753" cy="1079480"/>
        </a:xfrm>
        <a:prstGeom prst="roundRect">
          <a:avLst/>
        </a:prstGeom>
        <a:solidFill>
          <a:srgbClr val="99FF33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</a:t>
          </a:r>
        </a:p>
      </dsp:txBody>
      <dsp:txXfrm>
        <a:off x="53130" y="3455530"/>
        <a:ext cx="1846361" cy="974088"/>
      </dsp:txXfrm>
    </dsp:sp>
    <dsp:sp modelId="{E00F0685-1D8C-402E-81F2-A96A8A82B03C}">
      <dsp:nvSpPr>
        <dsp:cNvPr id="0" name=""/>
        <dsp:cNvSpPr/>
      </dsp:nvSpPr>
      <dsp:spPr>
        <a:xfrm rot="5400000">
          <a:off x="4757695" y="1868257"/>
          <a:ext cx="863584" cy="6415544"/>
        </a:xfrm>
        <a:prstGeom prst="round2SameRect">
          <a:avLst/>
        </a:prstGeom>
        <a:solidFill>
          <a:srgbClr val="FFC000">
            <a:alpha val="90000"/>
          </a:srgbClr>
        </a:solidFill>
        <a:ln w="1270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Los usuarios finales de la nube no conocen que trabajos de otros clientes pueden estar corriendo en el mismo servidor, red, sistemas de almacenamiento, </a:t>
          </a:r>
          <a:r>
            <a:rPr lang="es-MX" sz="1600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etc</a:t>
          </a:r>
          <a:endParaRPr lang="es-GT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981716" y="4686394"/>
        <a:ext cx="6373387" cy="779270"/>
      </dsp:txXfrm>
    </dsp:sp>
    <dsp:sp modelId="{1D1AD4D3-A93E-4333-B624-626B128D361F}">
      <dsp:nvSpPr>
        <dsp:cNvPr id="0" name=""/>
        <dsp:cNvSpPr/>
      </dsp:nvSpPr>
      <dsp:spPr>
        <a:xfrm>
          <a:off x="434" y="4536289"/>
          <a:ext cx="1981280" cy="1079480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5.</a:t>
          </a:r>
        </a:p>
      </dsp:txBody>
      <dsp:txXfrm>
        <a:off x="53130" y="4588985"/>
        <a:ext cx="1875888" cy="9740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D4140-3DEB-4C13-A88B-EF98D76BBB91}">
      <dsp:nvSpPr>
        <dsp:cNvPr id="0" name=""/>
        <dsp:cNvSpPr/>
      </dsp:nvSpPr>
      <dsp:spPr>
        <a:xfrm>
          <a:off x="0" y="374377"/>
          <a:ext cx="8223955" cy="608400"/>
        </a:xfrm>
        <a:prstGeom prst="roundRect">
          <a:avLst/>
        </a:prstGeom>
        <a:solidFill>
          <a:srgbClr val="6600CC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600" kern="1200" dirty="0"/>
            <a:t>1.Proveedor del Servicio dueño de la infraestructura</a:t>
          </a:r>
        </a:p>
      </dsp:txBody>
      <dsp:txXfrm>
        <a:off x="29700" y="404077"/>
        <a:ext cx="8164555" cy="549000"/>
      </dsp:txXfrm>
    </dsp:sp>
    <dsp:sp modelId="{41C02A0F-E262-4B61-A838-0DF340D594DA}">
      <dsp:nvSpPr>
        <dsp:cNvPr id="0" name=""/>
        <dsp:cNvSpPr/>
      </dsp:nvSpPr>
      <dsp:spPr>
        <a:xfrm>
          <a:off x="0" y="982777"/>
          <a:ext cx="8223955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111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000" kern="1200" dirty="0"/>
            <a:t>Aplicaciones, almacenamiento y otros recursos están disponibles al público en sus centros de datos; el acceso a los servicios solo se ofrece de manera remota, normalmente a través de Internet</a:t>
          </a:r>
          <a:endParaRPr lang="es-GT" sz="2000" kern="1200" dirty="0"/>
        </a:p>
      </dsp:txBody>
      <dsp:txXfrm>
        <a:off x="0" y="982777"/>
        <a:ext cx="8223955" cy="888030"/>
      </dsp:txXfrm>
    </dsp:sp>
    <dsp:sp modelId="{2F899402-EB4E-41E7-8175-D12DB4E528CE}">
      <dsp:nvSpPr>
        <dsp:cNvPr id="0" name=""/>
        <dsp:cNvSpPr/>
      </dsp:nvSpPr>
      <dsp:spPr>
        <a:xfrm>
          <a:off x="0" y="1870807"/>
          <a:ext cx="8223955" cy="608400"/>
        </a:xfrm>
        <a:prstGeom prst="roundRect">
          <a:avLst/>
        </a:prstGeom>
        <a:solidFill>
          <a:srgbClr val="9933FF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600" kern="1200" dirty="0"/>
            <a:t>2.Infraestructura común</a:t>
          </a:r>
        </a:p>
      </dsp:txBody>
      <dsp:txXfrm>
        <a:off x="29700" y="1900507"/>
        <a:ext cx="8164555" cy="549000"/>
      </dsp:txXfrm>
    </dsp:sp>
    <dsp:sp modelId="{DDABDCC4-C84F-4B6F-B4B2-16990FB6A537}">
      <dsp:nvSpPr>
        <dsp:cNvPr id="0" name=""/>
        <dsp:cNvSpPr/>
      </dsp:nvSpPr>
      <dsp:spPr>
        <a:xfrm>
          <a:off x="0" y="2479207"/>
          <a:ext cx="8223955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111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000" kern="1200" dirty="0"/>
            <a:t>Es alojada, operada y gestionada por un proveedor desde uno o más centros de datos, por lo que el  servicio se ofrece a múltiples clientes.</a:t>
          </a:r>
          <a:endParaRPr lang="es-GT" sz="2000" kern="1200" dirty="0"/>
        </a:p>
      </dsp:txBody>
      <dsp:txXfrm>
        <a:off x="0" y="2479207"/>
        <a:ext cx="8223955" cy="888030"/>
      </dsp:txXfrm>
    </dsp:sp>
    <dsp:sp modelId="{01C3D4D3-23CA-4F92-9164-F00B6FA2D5B9}">
      <dsp:nvSpPr>
        <dsp:cNvPr id="0" name=""/>
        <dsp:cNvSpPr/>
      </dsp:nvSpPr>
      <dsp:spPr>
        <a:xfrm>
          <a:off x="0" y="3367237"/>
          <a:ext cx="8223955" cy="608400"/>
        </a:xfrm>
        <a:prstGeom prst="roundRect">
          <a:avLst/>
        </a:prstGeom>
        <a:solidFill>
          <a:srgbClr val="9900CC"/>
        </a:solidFill>
        <a:ln w="19050" cap="rnd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3.Control de Seguridad y operaciones</a:t>
          </a:r>
        </a:p>
      </dsp:txBody>
      <dsp:txXfrm>
        <a:off x="29700" y="3396937"/>
        <a:ext cx="8164555" cy="549000"/>
      </dsp:txXfrm>
    </dsp:sp>
    <dsp:sp modelId="{F600972A-C25C-4242-B654-08112DB9F62C}">
      <dsp:nvSpPr>
        <dsp:cNvPr id="0" name=""/>
        <dsp:cNvSpPr/>
      </dsp:nvSpPr>
      <dsp:spPr>
        <a:xfrm>
          <a:off x="0" y="3975637"/>
          <a:ext cx="8223955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111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000" kern="1200" dirty="0"/>
            <a:t>Un proveedor  es responsable de la oferta de servicios de la nube, por lo que  se tiene un control muy bajo de la seguridad física y lógica, al contrario de lo que sucede en una nube privada</a:t>
          </a:r>
          <a:endParaRPr lang="es-GT" sz="2000" kern="1200" dirty="0"/>
        </a:p>
      </dsp:txBody>
      <dsp:txXfrm>
        <a:off x="0" y="3975637"/>
        <a:ext cx="8223955" cy="888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627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92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5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2050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421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4312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4578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47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782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148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66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799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553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791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46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0DA3-C6F1-4CEC-BCEF-7222A2938BCC}" type="datetimeFigureOut">
              <a:rPr lang="es-MX" smtClean="0"/>
              <a:t>09/09/2017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C705BB-4785-47E0-A08D-DA24063BF6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89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7" Type="http://schemas.openxmlformats.org/officeDocument/2006/relationships/image" Target="../media/image10.jpeg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 /><Relationship Id="rId7" Type="http://schemas.openxmlformats.org/officeDocument/2006/relationships/image" Target="../media/image14.jpeg" /><Relationship Id="rId2" Type="http://schemas.openxmlformats.org/officeDocument/2006/relationships/diagramData" Target="../diagrams/data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8.xml" /><Relationship Id="rId5" Type="http://schemas.openxmlformats.org/officeDocument/2006/relationships/diagramColors" Target="../diagrams/colors8.xml" /><Relationship Id="rId4" Type="http://schemas.openxmlformats.org/officeDocument/2006/relationships/diagramQuickStyle" Target="../diagrams/quickStyle8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 /><Relationship Id="rId3" Type="http://schemas.openxmlformats.org/officeDocument/2006/relationships/diagramLayout" Target="../diagrams/layout9.xml" /><Relationship Id="rId7" Type="http://schemas.openxmlformats.org/officeDocument/2006/relationships/image" Target="../media/image15.jpeg" /><Relationship Id="rId2" Type="http://schemas.openxmlformats.org/officeDocument/2006/relationships/diagramData" Target="../diagrams/data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9.xml" /><Relationship Id="rId5" Type="http://schemas.openxmlformats.org/officeDocument/2006/relationships/diagramColors" Target="../diagrams/colors9.xml" /><Relationship Id="rId4" Type="http://schemas.openxmlformats.org/officeDocument/2006/relationships/diagramQuickStyle" Target="../diagrams/quickStyle9.xml" /><Relationship Id="rId9" Type="http://schemas.openxmlformats.org/officeDocument/2006/relationships/image" Target="../media/image17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 /><Relationship Id="rId7" Type="http://schemas.openxmlformats.org/officeDocument/2006/relationships/image" Target="../media/image18.jpeg" /><Relationship Id="rId2" Type="http://schemas.openxmlformats.org/officeDocument/2006/relationships/diagramData" Target="../diagrams/data10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0.xml" /><Relationship Id="rId5" Type="http://schemas.openxmlformats.org/officeDocument/2006/relationships/diagramColors" Target="../diagrams/colors10.xml" /><Relationship Id="rId4" Type="http://schemas.openxmlformats.org/officeDocument/2006/relationships/diagramQuickStyle" Target="../diagrams/quickStyle10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 /><Relationship Id="rId2" Type="http://schemas.openxmlformats.org/officeDocument/2006/relationships/diagramData" Target="../diagrams/data1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1.xml" /><Relationship Id="rId5" Type="http://schemas.openxmlformats.org/officeDocument/2006/relationships/diagramColors" Target="../diagrams/colors11.xml" /><Relationship Id="rId4" Type="http://schemas.openxmlformats.org/officeDocument/2006/relationships/diagramQuickStyle" Target="../diagrams/quickStyle11.xml" 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 /><Relationship Id="rId3" Type="http://schemas.openxmlformats.org/officeDocument/2006/relationships/diagramLayout" Target="../diagrams/layout12.xml" /><Relationship Id="rId7" Type="http://schemas.openxmlformats.org/officeDocument/2006/relationships/image" Target="../media/image19.png" /><Relationship Id="rId2" Type="http://schemas.openxmlformats.org/officeDocument/2006/relationships/diagramData" Target="../diagrams/data1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2.xml" /><Relationship Id="rId5" Type="http://schemas.openxmlformats.org/officeDocument/2006/relationships/diagramColors" Target="../diagrams/colors12.xml" /><Relationship Id="rId10" Type="http://schemas.microsoft.com/office/2007/relationships/hdphoto" Target="../media/hdphoto3.wdp" /><Relationship Id="rId4" Type="http://schemas.openxmlformats.org/officeDocument/2006/relationships/diagramQuickStyle" Target="../diagrams/quickStyle12.xml" /><Relationship Id="rId9" Type="http://schemas.openxmlformats.org/officeDocument/2006/relationships/image" Target="../media/image20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 /><Relationship Id="rId3" Type="http://schemas.openxmlformats.org/officeDocument/2006/relationships/diagramLayout" Target="../diagrams/layout13.xml" /><Relationship Id="rId7" Type="http://schemas.openxmlformats.org/officeDocument/2006/relationships/diagramData" Target="../diagrams/data14.xml" /><Relationship Id="rId2" Type="http://schemas.openxmlformats.org/officeDocument/2006/relationships/diagramData" Target="../diagrams/data1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3.xml" /><Relationship Id="rId11" Type="http://schemas.microsoft.com/office/2007/relationships/diagramDrawing" Target="../diagrams/drawing14.xml" /><Relationship Id="rId5" Type="http://schemas.openxmlformats.org/officeDocument/2006/relationships/diagramColors" Target="../diagrams/colors13.xml" /><Relationship Id="rId10" Type="http://schemas.openxmlformats.org/officeDocument/2006/relationships/diagramColors" Target="../diagrams/colors14.xml" /><Relationship Id="rId4" Type="http://schemas.openxmlformats.org/officeDocument/2006/relationships/diagramQuickStyle" Target="../diagrams/quickStyle13.xml" /><Relationship Id="rId9" Type="http://schemas.openxmlformats.org/officeDocument/2006/relationships/diagramQuickStyle" Target="../diagrams/quickStyle14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 /><Relationship Id="rId7" Type="http://schemas.openxmlformats.org/officeDocument/2006/relationships/image" Target="../media/image25.jpeg" /><Relationship Id="rId2" Type="http://schemas.openxmlformats.org/officeDocument/2006/relationships/diagramData" Target="../diagrams/data1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5.xml" /><Relationship Id="rId5" Type="http://schemas.openxmlformats.org/officeDocument/2006/relationships/diagramColors" Target="../diagrams/colors15.xml" /><Relationship Id="rId4" Type="http://schemas.openxmlformats.org/officeDocument/2006/relationships/diagramQuickStyle" Target="../diagrams/quickStyle15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 /><Relationship Id="rId7" Type="http://schemas.openxmlformats.org/officeDocument/2006/relationships/image" Target="../media/image26.jpeg" /><Relationship Id="rId2" Type="http://schemas.openxmlformats.org/officeDocument/2006/relationships/diagramData" Target="../diagrams/data16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6.xml" /><Relationship Id="rId5" Type="http://schemas.openxmlformats.org/officeDocument/2006/relationships/diagramColors" Target="../diagrams/colors16.xml" /><Relationship Id="rId4" Type="http://schemas.openxmlformats.org/officeDocument/2006/relationships/diagramQuickStyle" Target="../diagrams/quickStyle16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 /><Relationship Id="rId3" Type="http://schemas.openxmlformats.org/officeDocument/2006/relationships/diagramLayout" Target="../diagrams/layout17.xml" /><Relationship Id="rId7" Type="http://schemas.openxmlformats.org/officeDocument/2006/relationships/image" Target="../media/image27.jpeg" /><Relationship Id="rId2" Type="http://schemas.openxmlformats.org/officeDocument/2006/relationships/diagramData" Target="../diagrams/data17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7.xml" /><Relationship Id="rId5" Type="http://schemas.openxmlformats.org/officeDocument/2006/relationships/diagramColors" Target="../diagrams/colors17.xml" /><Relationship Id="rId4" Type="http://schemas.openxmlformats.org/officeDocument/2006/relationships/diagramQuickStyle" Target="../diagrams/quickStyle1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 /><Relationship Id="rId7" Type="http://schemas.openxmlformats.org/officeDocument/2006/relationships/image" Target="../media/image29.png" /><Relationship Id="rId2" Type="http://schemas.openxmlformats.org/officeDocument/2006/relationships/diagramData" Target="../diagrams/data1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8.xml" /><Relationship Id="rId5" Type="http://schemas.openxmlformats.org/officeDocument/2006/relationships/diagramColors" Target="../diagrams/colors18.xml" /><Relationship Id="rId4" Type="http://schemas.openxmlformats.org/officeDocument/2006/relationships/diagramQuickStyle" Target="../diagrams/quickStyle18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 /><Relationship Id="rId7" Type="http://schemas.openxmlformats.org/officeDocument/2006/relationships/image" Target="../media/image29.png" /><Relationship Id="rId2" Type="http://schemas.openxmlformats.org/officeDocument/2006/relationships/diagramData" Target="../diagrams/data1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9.xml" /><Relationship Id="rId5" Type="http://schemas.openxmlformats.org/officeDocument/2006/relationships/diagramColors" Target="../diagrams/colors19.xml" /><Relationship Id="rId4" Type="http://schemas.openxmlformats.org/officeDocument/2006/relationships/diagramQuickStyle" Target="../diagrams/quickStyle19.xml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 /><Relationship Id="rId3" Type="http://schemas.openxmlformats.org/officeDocument/2006/relationships/diagramLayout" Target="../diagrams/layout20.xml" /><Relationship Id="rId7" Type="http://schemas.openxmlformats.org/officeDocument/2006/relationships/diagramData" Target="../diagrams/data21.xml" /><Relationship Id="rId2" Type="http://schemas.openxmlformats.org/officeDocument/2006/relationships/diagramData" Target="../diagrams/data20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0.xml" /><Relationship Id="rId11" Type="http://schemas.microsoft.com/office/2007/relationships/diagramDrawing" Target="../diagrams/drawing21.xml" /><Relationship Id="rId5" Type="http://schemas.openxmlformats.org/officeDocument/2006/relationships/diagramColors" Target="../diagrams/colors20.xml" /><Relationship Id="rId10" Type="http://schemas.openxmlformats.org/officeDocument/2006/relationships/diagramColors" Target="../diagrams/colors21.xml" /><Relationship Id="rId4" Type="http://schemas.openxmlformats.org/officeDocument/2006/relationships/diagramQuickStyle" Target="../diagrams/quickStyle20.xml" /><Relationship Id="rId9" Type="http://schemas.openxmlformats.org/officeDocument/2006/relationships/diagramQuickStyle" Target="../diagrams/quickStyle21.xml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 /><Relationship Id="rId3" Type="http://schemas.openxmlformats.org/officeDocument/2006/relationships/diagramLayout" Target="../diagrams/layout22.xml" /><Relationship Id="rId7" Type="http://schemas.openxmlformats.org/officeDocument/2006/relationships/image" Target="../media/image30.png" /><Relationship Id="rId2" Type="http://schemas.openxmlformats.org/officeDocument/2006/relationships/diagramData" Target="../diagrams/data2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2.xml" /><Relationship Id="rId5" Type="http://schemas.openxmlformats.org/officeDocument/2006/relationships/diagramColors" Target="../diagrams/colors22.xml" /><Relationship Id="rId4" Type="http://schemas.openxmlformats.org/officeDocument/2006/relationships/diagramQuickStyle" Target="../diagrams/quickStyle22.xml" /><Relationship Id="rId9" Type="http://schemas.openxmlformats.org/officeDocument/2006/relationships/image" Target="../media/image3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 /><Relationship Id="rId2" Type="http://schemas.openxmlformats.org/officeDocument/2006/relationships/diagramData" Target="../diagrams/data2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3.xml" /><Relationship Id="rId5" Type="http://schemas.openxmlformats.org/officeDocument/2006/relationships/diagramColors" Target="../diagrams/colors23.xml" /><Relationship Id="rId4" Type="http://schemas.openxmlformats.org/officeDocument/2006/relationships/diagramQuickStyle" Target="../diagrams/quickStyle23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 /><Relationship Id="rId2" Type="http://schemas.openxmlformats.org/officeDocument/2006/relationships/diagramData" Target="../diagrams/data2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4.xml" /><Relationship Id="rId5" Type="http://schemas.openxmlformats.org/officeDocument/2006/relationships/diagramColors" Target="../diagrams/colors24.xml" /><Relationship Id="rId4" Type="http://schemas.openxmlformats.org/officeDocument/2006/relationships/diagramQuickStyle" Target="../diagrams/quickStyle24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 /><Relationship Id="rId7" Type="http://schemas.openxmlformats.org/officeDocument/2006/relationships/image" Target="../media/image33.jpeg" /><Relationship Id="rId2" Type="http://schemas.openxmlformats.org/officeDocument/2006/relationships/diagramData" Target="../diagrams/data2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5.xml" /><Relationship Id="rId5" Type="http://schemas.openxmlformats.org/officeDocument/2006/relationships/diagramColors" Target="../diagrams/colors25.xml" /><Relationship Id="rId4" Type="http://schemas.openxmlformats.org/officeDocument/2006/relationships/diagramQuickStyle" Target="../diagrams/quickStyle2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 /><Relationship Id="rId2" Type="http://schemas.openxmlformats.org/officeDocument/2006/relationships/diagramData" Target="../diagrams/data26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6.xml" /><Relationship Id="rId5" Type="http://schemas.openxmlformats.org/officeDocument/2006/relationships/diagramColors" Target="../diagrams/colors26.xml" /><Relationship Id="rId4" Type="http://schemas.openxmlformats.org/officeDocument/2006/relationships/diagramQuickStyle" Target="../diagrams/quickStyle26.xml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 /><Relationship Id="rId3" Type="http://schemas.openxmlformats.org/officeDocument/2006/relationships/diagramData" Target="../diagrams/data27.xml" /><Relationship Id="rId7" Type="http://schemas.microsoft.com/office/2007/relationships/diagramDrawing" Target="../diagrams/drawing27.xml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27.xml" /><Relationship Id="rId5" Type="http://schemas.openxmlformats.org/officeDocument/2006/relationships/diagramQuickStyle" Target="../diagrams/quickStyle27.xml" /><Relationship Id="rId10" Type="http://schemas.openxmlformats.org/officeDocument/2006/relationships/image" Target="../media/image37.png" /><Relationship Id="rId4" Type="http://schemas.openxmlformats.org/officeDocument/2006/relationships/diagramLayout" Target="../diagrams/layout27.xml" /><Relationship Id="rId9" Type="http://schemas.openxmlformats.org/officeDocument/2006/relationships/image" Target="../media/image36.gif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 /><Relationship Id="rId2" Type="http://schemas.openxmlformats.org/officeDocument/2006/relationships/diagramData" Target="../diagrams/data2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8.xml" /><Relationship Id="rId5" Type="http://schemas.openxmlformats.org/officeDocument/2006/relationships/diagramColors" Target="../diagrams/colors28.xml" /><Relationship Id="rId4" Type="http://schemas.openxmlformats.org/officeDocument/2006/relationships/diagramQuickStyle" Target="../diagrams/quickStyle28.xml" 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 /><Relationship Id="rId3" Type="http://schemas.openxmlformats.org/officeDocument/2006/relationships/diagramLayout" Target="../diagrams/layout29.xml" /><Relationship Id="rId7" Type="http://schemas.openxmlformats.org/officeDocument/2006/relationships/diagramData" Target="../diagrams/data30.xml" /><Relationship Id="rId2" Type="http://schemas.openxmlformats.org/officeDocument/2006/relationships/diagramData" Target="../diagrams/data2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9.xml" /><Relationship Id="rId11" Type="http://schemas.microsoft.com/office/2007/relationships/diagramDrawing" Target="../diagrams/drawing30.xml" /><Relationship Id="rId5" Type="http://schemas.openxmlformats.org/officeDocument/2006/relationships/diagramColors" Target="../diagrams/colors29.xml" /><Relationship Id="rId10" Type="http://schemas.openxmlformats.org/officeDocument/2006/relationships/diagramColors" Target="../diagrams/colors30.xml" /><Relationship Id="rId4" Type="http://schemas.openxmlformats.org/officeDocument/2006/relationships/diagramQuickStyle" Target="../diagrams/quickStyle29.xml" /><Relationship Id="rId9" Type="http://schemas.openxmlformats.org/officeDocument/2006/relationships/diagramQuickStyle" Target="../diagrams/quickStyle30.xml" 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 /><Relationship Id="rId7" Type="http://schemas.openxmlformats.org/officeDocument/2006/relationships/image" Target="../media/image39.jpeg" /><Relationship Id="rId2" Type="http://schemas.openxmlformats.org/officeDocument/2006/relationships/diagramData" Target="../diagrams/data3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1.xml" /><Relationship Id="rId5" Type="http://schemas.openxmlformats.org/officeDocument/2006/relationships/diagramColors" Target="../diagrams/colors31.xml" /><Relationship Id="rId4" Type="http://schemas.openxmlformats.org/officeDocument/2006/relationships/diagramQuickStyle" Target="../diagrams/quickStyle31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 /><Relationship Id="rId2" Type="http://schemas.openxmlformats.org/officeDocument/2006/relationships/diagramData" Target="../diagrams/data3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2.xml" /><Relationship Id="rId5" Type="http://schemas.openxmlformats.org/officeDocument/2006/relationships/diagramColors" Target="../diagrams/colors32.xml" /><Relationship Id="rId4" Type="http://schemas.openxmlformats.org/officeDocument/2006/relationships/diagramQuickStyle" Target="../diagrams/quickStyle3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 /><Relationship Id="rId2" Type="http://schemas.openxmlformats.org/officeDocument/2006/relationships/diagramData" Target="../diagrams/data3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3.xml" /><Relationship Id="rId5" Type="http://schemas.openxmlformats.org/officeDocument/2006/relationships/diagramColors" Target="../diagrams/colors33.xml" /><Relationship Id="rId4" Type="http://schemas.openxmlformats.org/officeDocument/2006/relationships/diagramQuickStyle" Target="../diagrams/quickStyle33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 /><Relationship Id="rId7" Type="http://schemas.openxmlformats.org/officeDocument/2006/relationships/image" Target="../media/image40.jpeg" /><Relationship Id="rId2" Type="http://schemas.openxmlformats.org/officeDocument/2006/relationships/diagramData" Target="../diagrams/data3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4.xml" /><Relationship Id="rId5" Type="http://schemas.openxmlformats.org/officeDocument/2006/relationships/diagramColors" Target="../diagrams/colors34.xml" /><Relationship Id="rId4" Type="http://schemas.openxmlformats.org/officeDocument/2006/relationships/diagramQuickStyle" Target="../diagrams/quickStyle34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7" Type="http://schemas.openxmlformats.org/officeDocument/2006/relationships/image" Target="../media/image8.jpeg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 /><Relationship Id="rId3" Type="http://schemas.openxmlformats.org/officeDocument/2006/relationships/diagramLayout" Target="../diagrams/layout6.xml" /><Relationship Id="rId7" Type="http://schemas.openxmlformats.org/officeDocument/2006/relationships/image" Target="../media/image9.png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639617" y="385416"/>
            <a:ext cx="5826719" cy="1646302"/>
          </a:xfrm>
        </p:spPr>
        <p:txBody>
          <a:bodyPr/>
          <a:lstStyle/>
          <a:p>
            <a:r>
              <a:rPr lang="es-MX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Tecnologías Innovadoras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827747" y="5517232"/>
            <a:ext cx="4464496" cy="516632"/>
          </a:xfrm>
        </p:spPr>
        <p:txBody>
          <a:bodyPr/>
          <a:lstStyle/>
          <a:p>
            <a:r>
              <a:rPr lang="es-MX" dirty="0"/>
              <a:t>Unidad I. Nube</a:t>
            </a:r>
          </a:p>
        </p:txBody>
      </p:sp>
      <p:pic>
        <p:nvPicPr>
          <p:cNvPr id="4" name="3 Imagen" descr="tesIxtapalucaColo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9657" y="3091293"/>
            <a:ext cx="6120679" cy="200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19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03200" y="0"/>
            <a:ext cx="117855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¿Qué permite Cloud Computing ?</a:t>
            </a: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54561442"/>
              </p:ext>
            </p:extLst>
          </p:nvPr>
        </p:nvGraphicFramePr>
        <p:xfrm>
          <a:off x="0" y="1103487"/>
          <a:ext cx="965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n para nube publi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48" y="1896886"/>
            <a:ext cx="2669951" cy="14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5" y="801410"/>
            <a:ext cx="8136904" cy="3731722"/>
          </a:xfr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33" y="4533132"/>
            <a:ext cx="5013970" cy="232486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03200" y="0"/>
            <a:ext cx="117855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Tipos de Nube</a:t>
            </a:r>
          </a:p>
        </p:txBody>
      </p:sp>
      <p:pic>
        <p:nvPicPr>
          <p:cNvPr id="2050" name="Picture 2" descr="Resultado de imagen para tipos de cloud compu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19" y="0"/>
            <a:ext cx="46767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2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369695"/>
              </p:ext>
            </p:extLst>
          </p:nvPr>
        </p:nvGraphicFramePr>
        <p:xfrm>
          <a:off x="145142" y="1000274"/>
          <a:ext cx="8398871" cy="561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203200" y="0"/>
            <a:ext cx="3973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Nube Pública</a:t>
            </a:r>
          </a:p>
        </p:txBody>
      </p:sp>
      <p:pic>
        <p:nvPicPr>
          <p:cNvPr id="1026" name="Picture 2" descr="Resultado de imagen para servicios de la nube publi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197321"/>
            <a:ext cx="3352800" cy="23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1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03200" y="0"/>
            <a:ext cx="117855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Funcionamiento Nube Pública</a:t>
            </a: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129452"/>
              </p:ext>
            </p:extLst>
          </p:nvPr>
        </p:nvGraphicFramePr>
        <p:xfrm>
          <a:off x="202816" y="1128889"/>
          <a:ext cx="8223955" cy="523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://es.nec.com/es_ES/en/global/solutions/cloud/social/images/index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36" y="2254827"/>
            <a:ext cx="3456710" cy="32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datacenter 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48" y="596755"/>
            <a:ext cx="235099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seguridad informatica en la nub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03"/>
          <a:stretch/>
        </p:blipFill>
        <p:spPr bwMode="auto">
          <a:xfrm>
            <a:off x="10270088" y="5455902"/>
            <a:ext cx="1831858" cy="13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39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4373" y="488373"/>
            <a:ext cx="3973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Nube Privada</a:t>
            </a:r>
          </a:p>
        </p:txBody>
      </p:sp>
      <p:graphicFrame>
        <p:nvGraphicFramePr>
          <p:cNvPr id="6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049390"/>
              </p:ext>
            </p:extLst>
          </p:nvPr>
        </p:nvGraphicFramePr>
        <p:xfrm>
          <a:off x="966133" y="737401"/>
          <a:ext cx="10480689" cy="483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6" descr="Resultado de imagen para computo la nube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83" y="5355771"/>
            <a:ext cx="323388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07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57368677"/>
              </p:ext>
            </p:extLst>
          </p:nvPr>
        </p:nvGraphicFramePr>
        <p:xfrm>
          <a:off x="-1" y="704224"/>
          <a:ext cx="10027228" cy="588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/>
          <p:cNvSpPr/>
          <p:nvPr/>
        </p:nvSpPr>
        <p:spPr>
          <a:xfrm>
            <a:off x="338283" y="93518"/>
            <a:ext cx="85667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Características Nube Privada</a:t>
            </a:r>
          </a:p>
        </p:txBody>
      </p:sp>
    </p:spTree>
    <p:extLst>
      <p:ext uri="{BB962C8B-B14F-4D97-AF65-F5344CB8AC3E}">
        <p14:creationId xmlns:p14="http://schemas.microsoft.com/office/powerpoint/2010/main" val="271678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8" y="103909"/>
            <a:ext cx="75588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Funcionamiento Nube Privada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660435143"/>
              </p:ext>
            </p:extLst>
          </p:nvPr>
        </p:nvGraphicFramePr>
        <p:xfrm>
          <a:off x="176453" y="1517072"/>
          <a:ext cx="6666786" cy="4883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497" y="811795"/>
            <a:ext cx="4027672" cy="3820058"/>
          </a:xfrm>
          <a:prstGeom prst="rect">
            <a:avLst/>
          </a:prstGeom>
        </p:spPr>
      </p:pic>
      <p:pic>
        <p:nvPicPr>
          <p:cNvPr id="4098" name="Picture 2" descr="Resultado de imagen para computo en la nube 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77" y="4022315"/>
            <a:ext cx="2642361" cy="26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3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6328" y="72736"/>
            <a:ext cx="75588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Nube Híbrida</a:t>
            </a:r>
          </a:p>
        </p:txBody>
      </p:sp>
      <p:graphicFrame>
        <p:nvGraphicFramePr>
          <p:cNvPr id="6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482186"/>
              </p:ext>
            </p:extLst>
          </p:nvPr>
        </p:nvGraphicFramePr>
        <p:xfrm>
          <a:off x="72736" y="1993331"/>
          <a:ext cx="7202311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013561"/>
              </p:ext>
            </p:extLst>
          </p:nvPr>
        </p:nvGraphicFramePr>
        <p:xfrm>
          <a:off x="5782205" y="1570331"/>
          <a:ext cx="6409795" cy="401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6882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nube hibrida ejempl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8" y="1365956"/>
            <a:ext cx="6705600" cy="463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29" y="181627"/>
            <a:ext cx="5328592" cy="65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0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118118"/>
            <a:ext cx="120015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Capas de la nube </a:t>
            </a:r>
          </a:p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Modelos de entrega y despliegue de servicios</a:t>
            </a:r>
          </a:p>
        </p:txBody>
      </p:sp>
      <p:pic>
        <p:nvPicPr>
          <p:cNvPr id="6146" name="Picture 2" descr="Resultado de imagen para computo en la nube iaas paas sa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8305" r="11797" b="3857"/>
          <a:stretch/>
        </p:blipFill>
        <p:spPr bwMode="auto">
          <a:xfrm>
            <a:off x="1728611" y="1441556"/>
            <a:ext cx="10272889" cy="54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nube comunita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95" y="1441557"/>
            <a:ext cx="32861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1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esultado de imagen para computo en la nube saas aplicaciones y servic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21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8" y="72736"/>
            <a:ext cx="75588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Software as a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33801366"/>
              </p:ext>
            </p:extLst>
          </p:nvPr>
        </p:nvGraphicFramePr>
        <p:xfrm>
          <a:off x="-69348" y="780622"/>
          <a:ext cx="8636000" cy="588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Resultado de imagen para computo en la nube saas aplicaciones y servicio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11073" r="1859" b="12825"/>
          <a:stretch/>
        </p:blipFill>
        <p:spPr bwMode="auto">
          <a:xfrm rot="5400000">
            <a:off x="6928555" y="1594556"/>
            <a:ext cx="6858000" cy="366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1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6328" y="72736"/>
            <a:ext cx="75588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Software as a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7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793474"/>
              </p:ext>
            </p:extLst>
          </p:nvPr>
        </p:nvGraphicFramePr>
        <p:xfrm>
          <a:off x="-1480843" y="1023231"/>
          <a:ext cx="11181628" cy="5636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Resultado de imagen para computo la nu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t="7873" r="5107" b="8656"/>
          <a:stretch/>
        </p:blipFill>
        <p:spPr bwMode="auto">
          <a:xfrm>
            <a:off x="8153400" y="2209800"/>
            <a:ext cx="3733800" cy="34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96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7" y="72736"/>
            <a:ext cx="85415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¿Qué implicaciones tiene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75970399"/>
              </p:ext>
            </p:extLst>
          </p:nvPr>
        </p:nvGraphicFramePr>
        <p:xfrm>
          <a:off x="-462847" y="780622"/>
          <a:ext cx="7179735" cy="5970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http://blogs.gartner.com/it-glossary/files/2012/02/saa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60" y="850044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para computo la nub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143" r="4496" b="3238"/>
          <a:stretch/>
        </p:blipFill>
        <p:spPr bwMode="auto">
          <a:xfrm>
            <a:off x="6613316" y="4015091"/>
            <a:ext cx="4429188" cy="26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3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6328" y="72736"/>
            <a:ext cx="457918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Ventajas de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660782"/>
              </p:ext>
            </p:extLst>
          </p:nvPr>
        </p:nvGraphicFramePr>
        <p:xfrm>
          <a:off x="202816" y="1128889"/>
          <a:ext cx="8625095" cy="523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Resultado de imagen para ventajas de la nu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6996" r="12648" b="17302"/>
          <a:stretch/>
        </p:blipFill>
        <p:spPr bwMode="auto">
          <a:xfrm>
            <a:off x="9019822" y="2404533"/>
            <a:ext cx="2765778" cy="21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5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6379"/>
              </p:ext>
            </p:extLst>
          </p:nvPr>
        </p:nvGraphicFramePr>
        <p:xfrm>
          <a:off x="394727" y="524933"/>
          <a:ext cx="8625095" cy="577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Resultado de imagen para ventajas de la nu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6996" r="12648" b="17302"/>
          <a:stretch/>
        </p:blipFill>
        <p:spPr bwMode="auto">
          <a:xfrm>
            <a:off x="9019822" y="2404533"/>
            <a:ext cx="2765778" cy="21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7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 un modelo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</p:txBody>
      </p:sp>
      <p:graphicFrame>
        <p:nvGraphicFramePr>
          <p:cNvPr id="7" name="3 Diagrama"/>
          <p:cNvGraphicFramePr/>
          <p:nvPr>
            <p:extLst>
              <p:ext uri="{D42A27DB-BD31-4B8C-83A1-F6EECF244321}">
                <p14:modId xmlns:p14="http://schemas.microsoft.com/office/powerpoint/2010/main" val="2932131704"/>
              </p:ext>
            </p:extLst>
          </p:nvPr>
        </p:nvGraphicFramePr>
        <p:xfrm>
          <a:off x="-1794288" y="1073365"/>
          <a:ext cx="8856984" cy="534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350133055"/>
              </p:ext>
            </p:extLst>
          </p:nvPr>
        </p:nvGraphicFramePr>
        <p:xfrm>
          <a:off x="4064000" y="4374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062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2527B3-138E-48DD-AE17-C653323FF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32527B3-138E-48DD-AE17-C653323FF9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570807-BE2C-4FA1-A01F-FCCB54CE7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8F570807-BE2C-4FA1-A01F-FCCB54CE7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1E538B-A28C-4AAE-BD29-C27FFB4B7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81E538B-A28C-4AAE-BD29-C27FFB4B7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0796C7-8503-4178-B6A9-3F89FE52E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980796C7-8503-4178-B6A9-3F89FE52E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12BD38-4B61-4542-9672-A16AEAF7C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D012BD38-4B61-4542-9672-A16AEAF7C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8D0AAF-CD02-4B5F-90D7-77F9B711F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8B8D0AAF-CD02-4B5F-90D7-77F9B711F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Ejemplos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829142069"/>
              </p:ext>
            </p:extLst>
          </p:nvPr>
        </p:nvGraphicFramePr>
        <p:xfrm>
          <a:off x="-1801686" y="903110"/>
          <a:ext cx="96294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 descr="Resultado de imagen para er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1" y="0"/>
            <a:ext cx="3457575" cy="344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sultado de imagen para cr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36" y="3565246"/>
            <a:ext cx="2978905" cy="294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14" y="4647945"/>
            <a:ext cx="4346222" cy="15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9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7" y="72736"/>
            <a:ext cx="116798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Desde el punto de vista tecnológico </a:t>
            </a:r>
          </a:p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¿Cómo voy hacia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269453768"/>
              </p:ext>
            </p:extLst>
          </p:nvPr>
        </p:nvGraphicFramePr>
        <p:xfrm>
          <a:off x="1335716" y="1222003"/>
          <a:ext cx="89186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52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6016" y="896825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Dudas tecnológicas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910072689"/>
              </p:ext>
            </p:extLst>
          </p:nvPr>
        </p:nvGraphicFramePr>
        <p:xfrm>
          <a:off x="587664" y="780622"/>
          <a:ext cx="10769600" cy="474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161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Plataform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 a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PaaS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060339"/>
              </p:ext>
            </p:extLst>
          </p:nvPr>
        </p:nvGraphicFramePr>
        <p:xfrm>
          <a:off x="253999" y="880534"/>
          <a:ext cx="9336315" cy="509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Resultado de imagen para pa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6456" y="2242457"/>
            <a:ext cx="6858000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7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73383" y="122718"/>
            <a:ext cx="38905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Antecedentes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778486484"/>
              </p:ext>
            </p:extLst>
          </p:nvPr>
        </p:nvGraphicFramePr>
        <p:xfrm>
          <a:off x="419947" y="1071292"/>
          <a:ext cx="11083431" cy="5413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18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Ventajas de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PaaS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58657"/>
              </p:ext>
            </p:extLst>
          </p:nvPr>
        </p:nvGraphicFramePr>
        <p:xfrm>
          <a:off x="420530" y="780622"/>
          <a:ext cx="8625095" cy="5957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08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argowiki.com/images/8/85/PlatServ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3" y="3357852"/>
            <a:ext cx="3252158" cy="259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012547"/>
              </p:ext>
            </p:extLst>
          </p:nvPr>
        </p:nvGraphicFramePr>
        <p:xfrm>
          <a:off x="387874" y="301651"/>
          <a:ext cx="7983240" cy="326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://www.jaymiescotto.com/corp/wp-content/uploads/2014/08/forget-iaas-vs-paas-devs-adopting-cloud-services-no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71" y="3645421"/>
            <a:ext cx="4826629" cy="32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openplatformasaservice.com/open-platform-as-a-service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22" y="680204"/>
            <a:ext cx="3886478" cy="296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javierfreyria.com/blog/wp-content/uploads/2011/10/man-with-bulb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62" y="5209120"/>
            <a:ext cx="2101619" cy="16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00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Funcionalidades de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PaaS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8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922751"/>
              </p:ext>
            </p:extLst>
          </p:nvPr>
        </p:nvGraphicFramePr>
        <p:xfrm>
          <a:off x="666043" y="780622"/>
          <a:ext cx="10921470" cy="494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2268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6327" y="72736"/>
            <a:ext cx="7062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¿Qué ofrece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PaaS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graphicFrame>
        <p:nvGraphicFramePr>
          <p:cNvPr id="7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914613"/>
              </p:ext>
            </p:extLst>
          </p:nvPr>
        </p:nvGraphicFramePr>
        <p:xfrm>
          <a:off x="370240" y="363389"/>
          <a:ext cx="11223046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739890"/>
              </p:ext>
            </p:extLst>
          </p:nvPr>
        </p:nvGraphicFramePr>
        <p:xfrm>
          <a:off x="2315963" y="3684612"/>
          <a:ext cx="7388048" cy="258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45498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518125" y="254251"/>
            <a:ext cx="10916263" cy="1516239"/>
            <a:chOff x="4032" y="1942"/>
            <a:chExt cx="10916263" cy="151623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" name="Rectángulo redondeado 5"/>
            <p:cNvSpPr/>
            <p:nvPr/>
          </p:nvSpPr>
          <p:spPr>
            <a:xfrm>
              <a:off x="4032" y="1942"/>
              <a:ext cx="10916263" cy="1516239"/>
            </a:xfrm>
            <a:prstGeom prst="roundRect">
              <a:avLst>
                <a:gd name="adj" fmla="val 10000"/>
              </a:avLst>
            </a:prstGeom>
            <a:solidFill>
              <a:srgbClr val="6600CC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Rectángulo 6"/>
            <p:cNvSpPr/>
            <p:nvPr/>
          </p:nvSpPr>
          <p:spPr>
            <a:xfrm>
              <a:off x="48441" y="46351"/>
              <a:ext cx="10827445" cy="14274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just" fontAlgn="base"/>
              <a:r>
                <a:rPr lang="es-MX" sz="1600" dirty="0"/>
                <a:t>Los servicios </a:t>
              </a:r>
              <a:r>
                <a:rPr lang="es-MX" sz="1600" dirty="0" err="1"/>
                <a:t>PaaS</a:t>
              </a:r>
              <a:r>
                <a:rPr lang="es-MX" sz="1600" dirty="0"/>
                <a:t> ofrecen funcionalidades </a:t>
              </a:r>
              <a:r>
                <a:rPr lang="es-MX" sz="1600" dirty="0" err="1"/>
                <a:t>preconfiguradas</a:t>
              </a:r>
              <a:r>
                <a:rPr lang="es-MX" sz="1600" dirty="0"/>
                <a:t> a las que los clientes puedan suscribirse, eligiendo las funciones que deseen incluir para resolver sus necesidades y descartando aquellas que no necesiten. </a:t>
              </a:r>
            </a:p>
            <a:p>
              <a:pPr algn="just" fontAlgn="base"/>
              <a:endParaRPr lang="es-MX" sz="1600" dirty="0"/>
            </a:p>
            <a:p>
              <a:pPr algn="just" fontAlgn="base"/>
              <a:r>
                <a:rPr lang="es-MX" sz="1600" dirty="0"/>
                <a:t>Los paquetes pueden variar desde un sencillo entorno que se maneje con el ratón y no requiera ningún tipo de conocimiento o instalación especial por el lado del usuario, hasta el suministro de opciones de infraestructura para desarrollo avanzado.</a:t>
              </a:r>
            </a:p>
          </p:txBody>
        </p:sp>
      </p:grpSp>
      <p:pic>
        <p:nvPicPr>
          <p:cNvPr id="8" name="Picture 2" descr="http://markusklems.files.wordpress.com/2008/07/the-cloud-computing-on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6"/>
          <a:stretch/>
        </p:blipFill>
        <p:spPr bwMode="auto">
          <a:xfrm>
            <a:off x="1393371" y="1980388"/>
            <a:ext cx="8316686" cy="40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79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7" y="72736"/>
            <a:ext cx="84331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Infraestructure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 a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</a:t>
            </a:r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-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IaaS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738688"/>
              </p:ext>
            </p:extLst>
          </p:nvPr>
        </p:nvGraphicFramePr>
        <p:xfrm>
          <a:off x="253999" y="880534"/>
          <a:ext cx="9336315" cy="590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n para iaas cloud computing logo"/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43799" y="2209801"/>
            <a:ext cx="685800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0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244837"/>
              </p:ext>
            </p:extLst>
          </p:nvPr>
        </p:nvGraphicFramePr>
        <p:xfrm>
          <a:off x="253999" y="348343"/>
          <a:ext cx="9749972" cy="618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72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6328" y="72736"/>
            <a:ext cx="42421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Ventajas de </a:t>
            </a:r>
            <a:r>
              <a:rPr lang="es-ES" sz="4000" b="1" dirty="0" err="1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IaaS</a:t>
            </a:r>
            <a:endParaRPr lang="es-ES" sz="4000" b="1" dirty="0">
              <a:ln w="9525">
                <a:solidFill>
                  <a:srgbClr val="00FFCC"/>
                </a:solidFill>
                <a:prstDash val="solid"/>
              </a:ln>
              <a:solidFill>
                <a:srgbClr val="666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66262"/>
              </p:ext>
            </p:extLst>
          </p:nvPr>
        </p:nvGraphicFramePr>
        <p:xfrm>
          <a:off x="420530" y="780622"/>
          <a:ext cx="8625095" cy="5957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15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82727"/>
              </p:ext>
            </p:extLst>
          </p:nvPr>
        </p:nvGraphicFramePr>
        <p:xfrm>
          <a:off x="341508" y="137155"/>
          <a:ext cx="8625095" cy="3362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10" descr="http://images.ziffdavismail.com/cloud-iaa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6" y="3839659"/>
            <a:ext cx="8364297" cy="26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22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uso de la nube en las empresas graf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5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81891" y="122718"/>
            <a:ext cx="108650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Origen y evolución de Cloud Computing</a:t>
            </a:r>
          </a:p>
        </p:txBody>
      </p:sp>
      <p:graphicFrame>
        <p:nvGraphicFramePr>
          <p:cNvPr id="6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629392"/>
              </p:ext>
            </p:extLst>
          </p:nvPr>
        </p:nvGraphicFramePr>
        <p:xfrm>
          <a:off x="452231" y="1353066"/>
          <a:ext cx="10924329" cy="492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5852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1866" y="1404233"/>
            <a:ext cx="9821333" cy="38807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1. Retos jurídicos y tecnológicos que plantea el cómputo en la nube en México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i="1" dirty="0"/>
              <a:t>Conectividad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i="1" dirty="0"/>
              <a:t> Protección de datos personales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i="1" dirty="0"/>
              <a:t> Seguridad de la información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i="1" dirty="0"/>
              <a:t>Otras cuestiones a considerar</a:t>
            </a:r>
          </a:p>
          <a:p>
            <a:pPr>
              <a:buFont typeface="Wingdings" panose="05000000000000000000" pitchFamily="2" charset="2"/>
              <a:buChar char="ü"/>
            </a:pPr>
            <a:endParaRPr lang="es-MX" dirty="0"/>
          </a:p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2.Investigue ¿cómo cambiará el mundo del trabajo en organizaciones y empresas por la computación en nube?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3.Investigar el cómputo en la nube como una tecnología innovadora en las Pymes</a:t>
            </a:r>
          </a:p>
          <a:p>
            <a:pPr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Incluir bibliografía  </a:t>
            </a:r>
          </a:p>
          <a:p>
            <a:pPr>
              <a:buAutoNum type="arabicPeriod"/>
            </a:pPr>
            <a:r>
              <a:rPr lang="es-MX" dirty="0">
                <a:solidFill>
                  <a:schemeClr val="tx1"/>
                </a:solidFill>
              </a:rPr>
              <a:t>Mínimo 2 cuartillas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86328" y="72736"/>
            <a:ext cx="66224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ACTIVIDAD. Cuaderno</a:t>
            </a:r>
          </a:p>
        </p:txBody>
      </p:sp>
    </p:spTree>
    <p:extLst>
      <p:ext uri="{BB962C8B-B14F-4D97-AF65-F5344CB8AC3E}">
        <p14:creationId xmlns:p14="http://schemas.microsoft.com/office/powerpoint/2010/main" val="87167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omputo en la nube ventajas y desventaj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2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739373049"/>
              </p:ext>
            </p:extLst>
          </p:nvPr>
        </p:nvGraphicFramePr>
        <p:xfrm>
          <a:off x="0" y="970844"/>
          <a:ext cx="10509956" cy="588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209356" y="0"/>
            <a:ext cx="117794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Definición y características de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54023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9355" y="907522"/>
            <a:ext cx="11587533" cy="729367"/>
          </a:xfrm>
        </p:spPr>
        <p:txBody>
          <a:bodyPr/>
          <a:lstStyle/>
          <a:p>
            <a:r>
              <a:rPr lang="es-MX" dirty="0"/>
              <a:t>El mundo de la nube tiene un gran número de actores o participantes. Los grupos de intereses del mundo de la computación en nube son: 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209356" y="0"/>
            <a:ext cx="1177944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Actores de Cloud Computing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12266689"/>
              </p:ext>
            </p:extLst>
          </p:nvPr>
        </p:nvGraphicFramePr>
        <p:xfrm>
          <a:off x="-1230489" y="1636889"/>
          <a:ext cx="10932779" cy="498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sultado de imagen para computo en la nub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99" y="3208338"/>
            <a:ext cx="2694517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9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295642" y="572497"/>
            <a:ext cx="7778758" cy="791056"/>
            <a:chOff x="1674235" y="78555"/>
            <a:chExt cx="5694243" cy="791056"/>
          </a:xfrm>
          <a:scene3d>
            <a:camera prst="orthographicFront"/>
            <a:lightRig rig="flat" dir="t"/>
          </a:scene3d>
        </p:grpSpPr>
        <p:sp>
          <p:nvSpPr>
            <p:cNvPr id="8" name="Redondear rectángulo de esquina del mismo lado 7"/>
            <p:cNvSpPr/>
            <p:nvPr/>
          </p:nvSpPr>
          <p:spPr>
            <a:xfrm rot="5400000">
              <a:off x="4125829" y="-2373039"/>
              <a:ext cx="791056" cy="5694243"/>
            </a:xfrm>
            <a:prstGeom prst="round2SameRect">
              <a:avLst/>
            </a:prstGeom>
            <a:solidFill>
              <a:srgbClr val="6600FF">
                <a:alpha val="90000"/>
              </a:srgbClr>
            </a:solidFill>
            <a:sp3d extrusionH="12700" prstMaterial="plastic">
              <a:bevelT w="50800" h="50800"/>
            </a:sp3d>
          </p:spPr>
          <p:style>
            <a:ln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dondear rectángulo de esquina del mismo lado 4"/>
            <p:cNvSpPr/>
            <p:nvPr/>
          </p:nvSpPr>
          <p:spPr>
            <a:xfrm>
              <a:off x="1674236" y="117170"/>
              <a:ext cx="5655627" cy="7138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" sz="1800" b="0" kern="1200" dirty="0">
                  <a:solidFill>
                    <a:schemeClr val="bg1"/>
                  </a:solidFill>
                </a:rPr>
                <a:t>Se está produciendo un gran cambio en el modo que las personas acceden, usan y entienden la información debido al uso de servicios de la nube tales como:</a:t>
              </a:r>
              <a:endParaRPr lang="es-GT" sz="1800" b="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621668" y="496100"/>
            <a:ext cx="1672859" cy="943846"/>
            <a:chOff x="261" y="2158"/>
            <a:chExt cx="1672859" cy="943846"/>
          </a:xfrm>
          <a:scene3d>
            <a:camera prst="orthographicFront"/>
            <a:lightRig rig="flat" dir="t"/>
          </a:scene3d>
        </p:grpSpPr>
        <p:sp>
          <p:nvSpPr>
            <p:cNvPr id="6" name="Rectángulo redondeado 5"/>
            <p:cNvSpPr/>
            <p:nvPr/>
          </p:nvSpPr>
          <p:spPr>
            <a:xfrm>
              <a:off x="261" y="2158"/>
              <a:ext cx="1672859" cy="943846"/>
            </a:xfrm>
            <a:prstGeom prst="roundRect">
              <a:avLst/>
            </a:prstGeom>
            <a:solidFill>
              <a:srgbClr val="6600FF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ángulo 6"/>
            <p:cNvSpPr/>
            <p:nvPr/>
          </p:nvSpPr>
          <p:spPr>
            <a:xfrm>
              <a:off x="46336" y="48233"/>
              <a:ext cx="1580709" cy="85169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28575" rIns="57150" bIns="2857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GT" sz="1500" b="1" kern="1200" dirty="0"/>
                <a:t>Por otra parte</a:t>
              </a:r>
            </a:p>
          </p:txBody>
        </p:sp>
      </p:grpSp>
      <p:graphicFrame>
        <p:nvGraphicFramePr>
          <p:cNvPr id="10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426245"/>
              </p:ext>
            </p:extLst>
          </p:nvPr>
        </p:nvGraphicFramePr>
        <p:xfrm>
          <a:off x="464456" y="1619882"/>
          <a:ext cx="11727544" cy="494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73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3200" y="0"/>
            <a:ext cx="117855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rgbClr val="00FFCC"/>
                  </a:solidFill>
                  <a:prstDash val="solid"/>
                </a:ln>
                <a:solidFill>
                  <a:srgbClr val="666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Definición de Cloud Computing en México</a:t>
            </a:r>
          </a:p>
        </p:txBody>
      </p:sp>
      <p:graphicFrame>
        <p:nvGraphicFramePr>
          <p:cNvPr id="8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651730"/>
              </p:ext>
            </p:extLst>
          </p:nvPr>
        </p:nvGraphicFramePr>
        <p:xfrm>
          <a:off x="209355" y="101599"/>
          <a:ext cx="11779444" cy="491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Resultado de imagen para computo en la nube 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923"/>
            <a:ext cx="12192000" cy="241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1211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2781</TotalTime>
  <Words>3668</Words>
  <Application>Microsoft Office PowerPoint</Application>
  <PresentationFormat>Panorámica</PresentationFormat>
  <Paragraphs>315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1" baseType="lpstr">
      <vt:lpstr>Faceta</vt:lpstr>
      <vt:lpstr>Tecnologías Innovadoras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Tecnologías Innovadoras</dc:title>
  <dc:creator>Frida Magdalena</dc:creator>
  <cp:lastModifiedBy>Frida Magdalena</cp:lastModifiedBy>
  <cp:revision>136</cp:revision>
  <dcterms:created xsi:type="dcterms:W3CDTF">2016-09-01T20:24:17Z</dcterms:created>
  <dcterms:modified xsi:type="dcterms:W3CDTF">2017-09-09T17:35:25Z</dcterms:modified>
</cp:coreProperties>
</file>